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1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0"/>
      <p:bold r:id="rId21"/>
    </p:embeddedFont>
    <p:embeddedFont>
      <p:font typeface="맑은 고딕" panose="020B0503020000020004" pitchFamily="50" charset="-127"/>
      <p:regular r:id="rId20"/>
      <p:bold r:id="rId21"/>
    </p:embeddedFont>
    <p:embeddedFont>
      <p:font typeface="Impact" panose="020B0806030902050204" pitchFamily="34" charset="0"/>
      <p:regular r:id="rId22"/>
    </p:embeddedFont>
    <p:embeddedFont>
      <p:font typeface="배달의민족 한나체 Air" panose="020B0600000101010101" pitchFamily="50" charset="-127"/>
      <p:regular r:id="rId23"/>
    </p:embeddedFont>
    <p:embeddedFont>
      <p:font typeface="배달의민족 한나체 Pro" panose="020B0600000101010101" pitchFamily="50" charset="-127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2" d="100"/>
          <a:sy n="102" d="100"/>
        </p:scale>
        <p:origin x="1092" y="28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101" name="Google Shape;101;p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24" name="Google Shape;624;p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04db5e608_4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647" name="Google Shape;647;g1404db5e608_4_11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654" name="Google Shape;654;p1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1404db5e608_4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 </a:t>
            </a:r>
            <a:endParaRPr/>
          </a:p>
        </p:txBody>
      </p:sp>
      <p:sp>
        <p:nvSpPr>
          <p:cNvPr id="661" name="Google Shape;661;g1404db5e608_4_7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fdcffe4829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673" name="Google Shape;673;gfdcffe4829_2_2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404db5e608_5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690" name="Google Shape;690;g1404db5e608_5_9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fdcffe4829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/>
              <a:t> </a:t>
            </a:r>
            <a:endParaRPr/>
          </a:p>
        </p:txBody>
      </p:sp>
      <p:sp>
        <p:nvSpPr>
          <p:cNvPr id="700" name="Google Shape;700;gfdcffe4829_1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719" name="Google Shape;719;p2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335" name="Google Shape;335;p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404db5e608_4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504" name="Google Shape;504;g1404db5e608_4_13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1404db5e608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lang="en-US" altLang="ko-KR"/>
          </a:p>
        </p:txBody>
      </p:sp>
      <p:sp>
        <p:nvSpPr>
          <p:cNvPr id="521" name="Google Shape;521;g1404db5e608_2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531" name="Google Shape;531;p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50" name="Google Shape;550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1404db5e60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566" name="Google Shape;566;g1404db5e608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404db5e608_5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pPr>
            <a:endParaRPr sz="17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78" name="Google Shape;578;g1404db5e608_5_4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en-US" altLang="ko-KR"/>
          </a:p>
        </p:txBody>
      </p:sp>
      <p:sp>
        <p:nvSpPr>
          <p:cNvPr id="604" name="Google Shape;604;p2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및 내용">
  <p:cSld name="1_제목 및 내용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3966" y="0"/>
            <a:ext cx="12188034" cy="6858000"/>
          </a:xfrm>
          <a:custGeom>
            <a:avLst/>
            <a:gdLst/>
            <a:ahLst/>
            <a:cxnLst/>
            <a:rect l="l" t="t" r="r" b="b"/>
            <a:pathLst>
              <a:path w="3120" h="2080" extrusionOk="0">
                <a:moveTo>
                  <a:pt x="0" y="2080"/>
                </a:moveTo>
                <a:cubicBezTo>
                  <a:pt x="0" y="1324"/>
                  <a:pt x="0" y="9"/>
                  <a:pt x="0" y="0"/>
                </a:cubicBezTo>
                <a:cubicBezTo>
                  <a:pt x="0" y="0"/>
                  <a:pt x="3106" y="0"/>
                  <a:pt x="3120" y="0"/>
                </a:cubicBezTo>
                <a:cubicBezTo>
                  <a:pt x="3120" y="0"/>
                  <a:pt x="3120" y="1321"/>
                  <a:pt x="3120" y="2080"/>
                </a:cubicBezTo>
                <a:cubicBezTo>
                  <a:pt x="0" y="2080"/>
                  <a:pt x="0" y="2080"/>
                  <a:pt x="0" y="2080"/>
                </a:cubicBezTo>
              </a:path>
            </a:pathLst>
          </a:custGeom>
          <a:solidFill>
            <a:srgbClr val="A2D1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-9525" y="0"/>
            <a:ext cx="12201525" cy="6857999"/>
          </a:xfrm>
          <a:custGeom>
            <a:avLst/>
            <a:gdLst/>
            <a:ahLst/>
            <a:cxnLst/>
            <a:rect l="l" t="t" r="r" b="b"/>
            <a:pathLst>
              <a:path w="3121" h="2080" extrusionOk="0">
                <a:moveTo>
                  <a:pt x="3121" y="2080"/>
                </a:moveTo>
                <a:cubicBezTo>
                  <a:pt x="3121" y="1197"/>
                  <a:pt x="3121" y="0"/>
                  <a:pt x="3121" y="0"/>
                </a:cubicBezTo>
                <a:cubicBezTo>
                  <a:pt x="2915" y="0"/>
                  <a:pt x="2462" y="0"/>
                  <a:pt x="2462" y="0"/>
                </a:cubicBezTo>
                <a:cubicBezTo>
                  <a:pt x="2398" y="18"/>
                  <a:pt x="2304" y="60"/>
                  <a:pt x="2222" y="98"/>
                </a:cubicBezTo>
                <a:cubicBezTo>
                  <a:pt x="2191" y="123"/>
                  <a:pt x="2068" y="162"/>
                  <a:pt x="2098" y="181"/>
                </a:cubicBezTo>
                <a:cubicBezTo>
                  <a:pt x="2049" y="206"/>
                  <a:pt x="2031" y="190"/>
                  <a:pt x="1991" y="204"/>
                </a:cubicBezTo>
                <a:cubicBezTo>
                  <a:pt x="1899" y="293"/>
                  <a:pt x="1777" y="250"/>
                  <a:pt x="1690" y="318"/>
                </a:cubicBezTo>
                <a:cubicBezTo>
                  <a:pt x="1691" y="305"/>
                  <a:pt x="1668" y="308"/>
                  <a:pt x="1647" y="310"/>
                </a:cubicBezTo>
                <a:cubicBezTo>
                  <a:pt x="1638" y="312"/>
                  <a:pt x="1629" y="313"/>
                  <a:pt x="1624" y="313"/>
                </a:cubicBezTo>
                <a:cubicBezTo>
                  <a:pt x="1584" y="318"/>
                  <a:pt x="1462" y="307"/>
                  <a:pt x="1486" y="342"/>
                </a:cubicBezTo>
                <a:cubicBezTo>
                  <a:pt x="1505" y="356"/>
                  <a:pt x="1535" y="353"/>
                  <a:pt x="1565" y="349"/>
                </a:cubicBezTo>
                <a:cubicBezTo>
                  <a:pt x="1591" y="346"/>
                  <a:pt x="1618" y="343"/>
                  <a:pt x="1640" y="350"/>
                </a:cubicBezTo>
                <a:cubicBezTo>
                  <a:pt x="1683" y="361"/>
                  <a:pt x="1663" y="369"/>
                  <a:pt x="1629" y="376"/>
                </a:cubicBezTo>
                <a:cubicBezTo>
                  <a:pt x="1596" y="382"/>
                  <a:pt x="1548" y="383"/>
                  <a:pt x="1546" y="398"/>
                </a:cubicBezTo>
                <a:cubicBezTo>
                  <a:pt x="1552" y="395"/>
                  <a:pt x="1557" y="400"/>
                  <a:pt x="1565" y="404"/>
                </a:cubicBezTo>
                <a:cubicBezTo>
                  <a:pt x="1573" y="409"/>
                  <a:pt x="1583" y="413"/>
                  <a:pt x="1600" y="411"/>
                </a:cubicBezTo>
                <a:cubicBezTo>
                  <a:pt x="1587" y="414"/>
                  <a:pt x="1580" y="417"/>
                  <a:pt x="1578" y="420"/>
                </a:cubicBezTo>
                <a:cubicBezTo>
                  <a:pt x="1551" y="418"/>
                  <a:pt x="1526" y="417"/>
                  <a:pt x="1501" y="418"/>
                </a:cubicBezTo>
                <a:cubicBezTo>
                  <a:pt x="1496" y="409"/>
                  <a:pt x="1495" y="400"/>
                  <a:pt x="1498" y="393"/>
                </a:cubicBezTo>
                <a:cubicBezTo>
                  <a:pt x="1470" y="380"/>
                  <a:pt x="1443" y="374"/>
                  <a:pt x="1415" y="371"/>
                </a:cubicBezTo>
                <a:cubicBezTo>
                  <a:pt x="1381" y="368"/>
                  <a:pt x="1354" y="374"/>
                  <a:pt x="1323" y="380"/>
                </a:cubicBezTo>
                <a:cubicBezTo>
                  <a:pt x="1262" y="394"/>
                  <a:pt x="1204" y="418"/>
                  <a:pt x="1134" y="440"/>
                </a:cubicBezTo>
                <a:cubicBezTo>
                  <a:pt x="1099" y="450"/>
                  <a:pt x="1042" y="496"/>
                  <a:pt x="1052" y="510"/>
                </a:cubicBezTo>
                <a:cubicBezTo>
                  <a:pt x="1069" y="533"/>
                  <a:pt x="1133" y="457"/>
                  <a:pt x="1193" y="444"/>
                </a:cubicBezTo>
                <a:cubicBezTo>
                  <a:pt x="1146" y="490"/>
                  <a:pt x="1046" y="530"/>
                  <a:pt x="1001" y="607"/>
                </a:cubicBezTo>
                <a:cubicBezTo>
                  <a:pt x="1018" y="596"/>
                  <a:pt x="1036" y="587"/>
                  <a:pt x="1055" y="578"/>
                </a:cubicBezTo>
                <a:cubicBezTo>
                  <a:pt x="1027" y="639"/>
                  <a:pt x="947" y="689"/>
                  <a:pt x="908" y="755"/>
                </a:cubicBezTo>
                <a:cubicBezTo>
                  <a:pt x="909" y="728"/>
                  <a:pt x="909" y="728"/>
                  <a:pt x="909" y="728"/>
                </a:cubicBezTo>
                <a:cubicBezTo>
                  <a:pt x="885" y="766"/>
                  <a:pt x="838" y="800"/>
                  <a:pt x="853" y="822"/>
                </a:cubicBezTo>
                <a:cubicBezTo>
                  <a:pt x="870" y="798"/>
                  <a:pt x="881" y="792"/>
                  <a:pt x="892" y="764"/>
                </a:cubicBezTo>
                <a:cubicBezTo>
                  <a:pt x="903" y="763"/>
                  <a:pt x="893" y="786"/>
                  <a:pt x="895" y="792"/>
                </a:cubicBezTo>
                <a:cubicBezTo>
                  <a:pt x="876" y="827"/>
                  <a:pt x="856" y="877"/>
                  <a:pt x="829" y="898"/>
                </a:cubicBezTo>
                <a:cubicBezTo>
                  <a:pt x="825" y="934"/>
                  <a:pt x="760" y="1019"/>
                  <a:pt x="804" y="1007"/>
                </a:cubicBezTo>
                <a:cubicBezTo>
                  <a:pt x="771" y="1059"/>
                  <a:pt x="713" y="1116"/>
                  <a:pt x="638" y="1136"/>
                </a:cubicBezTo>
                <a:cubicBezTo>
                  <a:pt x="631" y="1135"/>
                  <a:pt x="623" y="1135"/>
                  <a:pt x="616" y="1134"/>
                </a:cubicBezTo>
                <a:cubicBezTo>
                  <a:pt x="602" y="1115"/>
                  <a:pt x="602" y="1115"/>
                  <a:pt x="602" y="1115"/>
                </a:cubicBezTo>
                <a:cubicBezTo>
                  <a:pt x="555" y="1100"/>
                  <a:pt x="562" y="1130"/>
                  <a:pt x="538" y="1135"/>
                </a:cubicBezTo>
                <a:cubicBezTo>
                  <a:pt x="533" y="1131"/>
                  <a:pt x="537" y="1123"/>
                  <a:pt x="535" y="1117"/>
                </a:cubicBezTo>
                <a:cubicBezTo>
                  <a:pt x="508" y="1121"/>
                  <a:pt x="541" y="1130"/>
                  <a:pt x="530" y="1136"/>
                </a:cubicBezTo>
                <a:cubicBezTo>
                  <a:pt x="504" y="1133"/>
                  <a:pt x="469" y="1136"/>
                  <a:pt x="455" y="1116"/>
                </a:cubicBezTo>
                <a:cubicBezTo>
                  <a:pt x="440" y="1150"/>
                  <a:pt x="440" y="1150"/>
                  <a:pt x="440" y="1150"/>
                </a:cubicBezTo>
                <a:cubicBezTo>
                  <a:pt x="441" y="1151"/>
                  <a:pt x="441" y="1152"/>
                  <a:pt x="442" y="1153"/>
                </a:cubicBezTo>
                <a:cubicBezTo>
                  <a:pt x="435" y="1153"/>
                  <a:pt x="427" y="1154"/>
                  <a:pt x="420" y="1154"/>
                </a:cubicBezTo>
                <a:cubicBezTo>
                  <a:pt x="416" y="1146"/>
                  <a:pt x="405" y="1143"/>
                  <a:pt x="393" y="1141"/>
                </a:cubicBezTo>
                <a:cubicBezTo>
                  <a:pt x="365" y="1125"/>
                  <a:pt x="365" y="1119"/>
                  <a:pt x="346" y="1085"/>
                </a:cubicBezTo>
                <a:cubicBezTo>
                  <a:pt x="326" y="1086"/>
                  <a:pt x="318" y="1094"/>
                  <a:pt x="314" y="1104"/>
                </a:cubicBezTo>
                <a:cubicBezTo>
                  <a:pt x="314" y="1103"/>
                  <a:pt x="313" y="1103"/>
                  <a:pt x="313" y="1103"/>
                </a:cubicBezTo>
                <a:cubicBezTo>
                  <a:pt x="292" y="1106"/>
                  <a:pt x="271" y="1111"/>
                  <a:pt x="251" y="1118"/>
                </a:cubicBezTo>
                <a:cubicBezTo>
                  <a:pt x="236" y="1111"/>
                  <a:pt x="221" y="1103"/>
                  <a:pt x="204" y="1106"/>
                </a:cubicBezTo>
                <a:cubicBezTo>
                  <a:pt x="233" y="1060"/>
                  <a:pt x="148" y="1068"/>
                  <a:pt x="106" y="1072"/>
                </a:cubicBezTo>
                <a:cubicBezTo>
                  <a:pt x="45" y="1077"/>
                  <a:pt x="91" y="1114"/>
                  <a:pt x="34" y="1122"/>
                </a:cubicBezTo>
                <a:cubicBezTo>
                  <a:pt x="0" y="1106"/>
                  <a:pt x="86" y="1080"/>
                  <a:pt x="43" y="1065"/>
                </a:cubicBezTo>
                <a:cubicBezTo>
                  <a:pt x="35" y="1070"/>
                  <a:pt x="26" y="1074"/>
                  <a:pt x="18" y="1080"/>
                </a:cubicBezTo>
                <a:cubicBezTo>
                  <a:pt x="11" y="1092"/>
                  <a:pt x="6" y="1104"/>
                  <a:pt x="1" y="1116"/>
                </a:cubicBezTo>
                <a:cubicBezTo>
                  <a:pt x="1" y="1263"/>
                  <a:pt x="1" y="1263"/>
                  <a:pt x="1" y="1263"/>
                </a:cubicBezTo>
                <a:cubicBezTo>
                  <a:pt x="13" y="1258"/>
                  <a:pt x="26" y="1253"/>
                  <a:pt x="37" y="1249"/>
                </a:cubicBezTo>
                <a:cubicBezTo>
                  <a:pt x="24" y="1264"/>
                  <a:pt x="12" y="1279"/>
                  <a:pt x="1" y="1295"/>
                </a:cubicBezTo>
                <a:cubicBezTo>
                  <a:pt x="1" y="1363"/>
                  <a:pt x="1" y="1363"/>
                  <a:pt x="1" y="1363"/>
                </a:cubicBezTo>
                <a:cubicBezTo>
                  <a:pt x="2" y="1362"/>
                  <a:pt x="2" y="1361"/>
                  <a:pt x="2" y="1360"/>
                </a:cubicBezTo>
                <a:cubicBezTo>
                  <a:pt x="8" y="1353"/>
                  <a:pt x="14" y="1345"/>
                  <a:pt x="20" y="1339"/>
                </a:cubicBezTo>
                <a:cubicBezTo>
                  <a:pt x="8" y="1367"/>
                  <a:pt x="2" y="1388"/>
                  <a:pt x="1" y="1390"/>
                </a:cubicBezTo>
                <a:cubicBezTo>
                  <a:pt x="1" y="1390"/>
                  <a:pt x="1" y="1716"/>
                  <a:pt x="1" y="2080"/>
                </a:cubicBezTo>
                <a:cubicBezTo>
                  <a:pt x="3121" y="2080"/>
                  <a:pt x="3121" y="2080"/>
                  <a:pt x="3121" y="2080"/>
                </a:cubicBezTo>
                <a:moveTo>
                  <a:pt x="970" y="537"/>
                </a:moveTo>
                <a:cubicBezTo>
                  <a:pt x="991" y="511"/>
                  <a:pt x="1028" y="484"/>
                  <a:pt x="1054" y="452"/>
                </a:cubicBezTo>
                <a:cubicBezTo>
                  <a:pt x="1087" y="426"/>
                  <a:pt x="1147" y="410"/>
                  <a:pt x="1141" y="432"/>
                </a:cubicBezTo>
                <a:cubicBezTo>
                  <a:pt x="1194" y="407"/>
                  <a:pt x="1205" y="396"/>
                  <a:pt x="1216" y="381"/>
                </a:cubicBezTo>
                <a:cubicBezTo>
                  <a:pt x="1227" y="367"/>
                  <a:pt x="1240" y="350"/>
                  <a:pt x="1304" y="339"/>
                </a:cubicBezTo>
                <a:cubicBezTo>
                  <a:pt x="1248" y="331"/>
                  <a:pt x="1181" y="354"/>
                  <a:pt x="1125" y="390"/>
                </a:cubicBezTo>
                <a:cubicBezTo>
                  <a:pt x="1067" y="426"/>
                  <a:pt x="1020" y="472"/>
                  <a:pt x="970" y="502"/>
                </a:cubicBezTo>
                <a:cubicBezTo>
                  <a:pt x="939" y="537"/>
                  <a:pt x="953" y="552"/>
                  <a:pt x="970" y="537"/>
                </a:cubicBezTo>
                <a:moveTo>
                  <a:pt x="1942" y="219"/>
                </a:moveTo>
                <a:cubicBezTo>
                  <a:pt x="1976" y="173"/>
                  <a:pt x="1884" y="223"/>
                  <a:pt x="1863" y="232"/>
                </a:cubicBezTo>
                <a:cubicBezTo>
                  <a:pt x="1872" y="237"/>
                  <a:pt x="1872" y="237"/>
                  <a:pt x="1872" y="237"/>
                </a:cubicBezTo>
                <a:cubicBezTo>
                  <a:pt x="1871" y="254"/>
                  <a:pt x="1918" y="237"/>
                  <a:pt x="1942" y="219"/>
                </a:cubicBezTo>
                <a:moveTo>
                  <a:pt x="2307" y="14"/>
                </a:moveTo>
                <a:cubicBezTo>
                  <a:pt x="2294" y="24"/>
                  <a:pt x="2280" y="34"/>
                  <a:pt x="2267" y="44"/>
                </a:cubicBezTo>
                <a:cubicBezTo>
                  <a:pt x="2289" y="42"/>
                  <a:pt x="2309" y="28"/>
                  <a:pt x="2320" y="17"/>
                </a:cubicBezTo>
                <a:cubicBezTo>
                  <a:pt x="2307" y="14"/>
                  <a:pt x="2307" y="14"/>
                  <a:pt x="2307" y="14"/>
                </a:cubicBezTo>
                <a:moveTo>
                  <a:pt x="947" y="674"/>
                </a:moveTo>
                <a:cubicBezTo>
                  <a:pt x="964" y="661"/>
                  <a:pt x="964" y="661"/>
                  <a:pt x="964" y="661"/>
                </a:cubicBezTo>
                <a:cubicBezTo>
                  <a:pt x="970" y="652"/>
                  <a:pt x="1001" y="630"/>
                  <a:pt x="984" y="626"/>
                </a:cubicBezTo>
                <a:cubicBezTo>
                  <a:pt x="967" y="634"/>
                  <a:pt x="955" y="656"/>
                  <a:pt x="947" y="674"/>
                </a:cubicBezTo>
                <a:moveTo>
                  <a:pt x="2051" y="164"/>
                </a:moveTo>
                <a:cubicBezTo>
                  <a:pt x="2104" y="145"/>
                  <a:pt x="2149" y="101"/>
                  <a:pt x="2201" y="80"/>
                </a:cubicBezTo>
                <a:cubicBezTo>
                  <a:pt x="2226" y="55"/>
                  <a:pt x="2226" y="55"/>
                  <a:pt x="2226" y="55"/>
                </a:cubicBezTo>
                <a:cubicBezTo>
                  <a:pt x="2162" y="74"/>
                  <a:pt x="2053" y="116"/>
                  <a:pt x="1984" y="165"/>
                </a:cubicBezTo>
                <a:cubicBezTo>
                  <a:pt x="1974" y="197"/>
                  <a:pt x="2004" y="168"/>
                  <a:pt x="2051" y="164"/>
                </a:cubicBezTo>
                <a:moveTo>
                  <a:pt x="788" y="860"/>
                </a:moveTo>
                <a:cubicBezTo>
                  <a:pt x="807" y="825"/>
                  <a:pt x="807" y="825"/>
                  <a:pt x="807" y="825"/>
                </a:cubicBezTo>
                <a:cubicBezTo>
                  <a:pt x="779" y="824"/>
                  <a:pt x="779" y="824"/>
                  <a:pt x="779" y="824"/>
                </a:cubicBezTo>
                <a:cubicBezTo>
                  <a:pt x="765" y="855"/>
                  <a:pt x="765" y="855"/>
                  <a:pt x="765" y="855"/>
                </a:cubicBezTo>
                <a:cubicBezTo>
                  <a:pt x="781" y="829"/>
                  <a:pt x="779" y="842"/>
                  <a:pt x="777" y="855"/>
                </a:cubicBezTo>
                <a:cubicBezTo>
                  <a:pt x="775" y="867"/>
                  <a:pt x="774" y="879"/>
                  <a:pt x="788" y="860"/>
                </a:cubicBezTo>
                <a:moveTo>
                  <a:pt x="785" y="911"/>
                </a:moveTo>
                <a:cubicBezTo>
                  <a:pt x="797" y="900"/>
                  <a:pt x="806" y="910"/>
                  <a:pt x="813" y="886"/>
                </a:cubicBezTo>
                <a:cubicBezTo>
                  <a:pt x="823" y="864"/>
                  <a:pt x="783" y="900"/>
                  <a:pt x="785" y="911"/>
                </a:cubicBezTo>
                <a:moveTo>
                  <a:pt x="869" y="659"/>
                </a:moveTo>
                <a:cubicBezTo>
                  <a:pt x="871" y="656"/>
                  <a:pt x="874" y="652"/>
                  <a:pt x="878" y="648"/>
                </a:cubicBezTo>
                <a:cubicBezTo>
                  <a:pt x="875" y="648"/>
                  <a:pt x="873" y="649"/>
                  <a:pt x="869" y="659"/>
                </a:cubicBezTo>
                <a:moveTo>
                  <a:pt x="732" y="914"/>
                </a:moveTo>
                <a:cubicBezTo>
                  <a:pt x="721" y="934"/>
                  <a:pt x="709" y="933"/>
                  <a:pt x="708" y="943"/>
                </a:cubicBezTo>
                <a:cubicBezTo>
                  <a:pt x="709" y="957"/>
                  <a:pt x="709" y="957"/>
                  <a:pt x="709" y="957"/>
                </a:cubicBezTo>
                <a:cubicBezTo>
                  <a:pt x="725" y="942"/>
                  <a:pt x="728" y="932"/>
                  <a:pt x="732" y="914"/>
                </a:cubicBezTo>
                <a:moveTo>
                  <a:pt x="885" y="649"/>
                </a:moveTo>
                <a:cubicBezTo>
                  <a:pt x="904" y="658"/>
                  <a:pt x="959" y="594"/>
                  <a:pt x="982" y="564"/>
                </a:cubicBezTo>
                <a:cubicBezTo>
                  <a:pt x="954" y="557"/>
                  <a:pt x="904" y="617"/>
                  <a:pt x="878" y="648"/>
                </a:cubicBezTo>
                <a:cubicBezTo>
                  <a:pt x="881" y="648"/>
                  <a:pt x="883" y="651"/>
                  <a:pt x="885" y="649"/>
                </a:cubicBezTo>
                <a:moveTo>
                  <a:pt x="218" y="1048"/>
                </a:moveTo>
                <a:cubicBezTo>
                  <a:pt x="212" y="1048"/>
                  <a:pt x="203" y="1046"/>
                  <a:pt x="197" y="1042"/>
                </a:cubicBezTo>
                <a:cubicBezTo>
                  <a:pt x="203" y="1046"/>
                  <a:pt x="203" y="1046"/>
                  <a:pt x="203" y="1046"/>
                </a:cubicBezTo>
                <a:cubicBezTo>
                  <a:pt x="209" y="1053"/>
                  <a:pt x="197" y="1053"/>
                  <a:pt x="195" y="1058"/>
                </a:cubicBezTo>
                <a:cubicBezTo>
                  <a:pt x="207" y="1062"/>
                  <a:pt x="218" y="1055"/>
                  <a:pt x="218" y="1048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66" y="0"/>
            <a:ext cx="12188034" cy="6858000"/>
          </a:xfrm>
          <a:custGeom>
            <a:avLst/>
            <a:gdLst/>
            <a:ahLst/>
            <a:cxnLst/>
            <a:rect l="l" t="t" r="r" b="b"/>
            <a:pathLst>
              <a:path w="3120" h="2080" extrusionOk="0">
                <a:moveTo>
                  <a:pt x="0" y="2080"/>
                </a:moveTo>
                <a:cubicBezTo>
                  <a:pt x="0" y="1324"/>
                  <a:pt x="0" y="9"/>
                  <a:pt x="0" y="0"/>
                </a:cubicBezTo>
                <a:cubicBezTo>
                  <a:pt x="0" y="0"/>
                  <a:pt x="3106" y="0"/>
                  <a:pt x="3120" y="0"/>
                </a:cubicBezTo>
                <a:cubicBezTo>
                  <a:pt x="3120" y="0"/>
                  <a:pt x="3120" y="1321"/>
                  <a:pt x="3120" y="2080"/>
                </a:cubicBezTo>
                <a:quadBezTo>
                  <a:pt x="0" y="2080"/>
                  <a:pt x="0" y="2080"/>
                </a:quadBezTo>
              </a:path>
            </a:pathLst>
          </a:custGeom>
          <a:solidFill>
            <a:srgbClr val="2364AE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-9525" y="0"/>
            <a:ext cx="12201525" cy="6857999"/>
          </a:xfrm>
          <a:custGeom>
            <a:avLst/>
            <a:gdLst/>
            <a:ahLst/>
            <a:cxnLst/>
            <a:rect l="l" t="t" r="r" b="b"/>
            <a:pathLst>
              <a:path w="3121" h="2080" extrusionOk="0">
                <a:moveTo>
                  <a:pt x="3121" y="2080"/>
                </a:moveTo>
                <a:cubicBezTo>
                  <a:pt x="3121" y="1197"/>
                  <a:pt x="3121" y="0"/>
                  <a:pt x="3121" y="0"/>
                </a:cubicBezTo>
                <a:cubicBezTo>
                  <a:pt x="2915" y="0"/>
                  <a:pt x="2462" y="0"/>
                  <a:pt x="2462" y="0"/>
                </a:cubicBezTo>
                <a:cubicBezTo>
                  <a:pt x="2398" y="18"/>
                  <a:pt x="2304" y="60"/>
                  <a:pt x="2222" y="98"/>
                </a:cubicBezTo>
                <a:cubicBezTo>
                  <a:pt x="2191" y="123"/>
                  <a:pt x="2068" y="162"/>
                  <a:pt x="2098" y="181"/>
                </a:cubicBezTo>
                <a:cubicBezTo>
                  <a:pt x="2049" y="206"/>
                  <a:pt x="2031" y="190"/>
                  <a:pt x="1991" y="204"/>
                </a:cubicBezTo>
                <a:cubicBezTo>
                  <a:pt x="1899" y="293"/>
                  <a:pt x="1777" y="250"/>
                  <a:pt x="1690" y="318"/>
                </a:cubicBezTo>
                <a:cubicBezTo>
                  <a:pt x="1691" y="305"/>
                  <a:pt x="1668" y="308"/>
                  <a:pt x="1647" y="310"/>
                </a:cubicBezTo>
                <a:cubicBezTo>
                  <a:pt x="1638" y="312"/>
                  <a:pt x="1629" y="313"/>
                  <a:pt x="1624" y="313"/>
                </a:cubicBezTo>
                <a:cubicBezTo>
                  <a:pt x="1584" y="318"/>
                  <a:pt x="1462" y="307"/>
                  <a:pt x="1486" y="342"/>
                </a:cubicBezTo>
                <a:cubicBezTo>
                  <a:pt x="1505" y="356"/>
                  <a:pt x="1535" y="353"/>
                  <a:pt x="1565" y="349"/>
                </a:cubicBezTo>
                <a:cubicBezTo>
                  <a:pt x="1591" y="346"/>
                  <a:pt x="1618" y="343"/>
                  <a:pt x="1640" y="350"/>
                </a:cubicBezTo>
                <a:cubicBezTo>
                  <a:pt x="1683" y="361"/>
                  <a:pt x="1663" y="369"/>
                  <a:pt x="1629" y="376"/>
                </a:cubicBezTo>
                <a:cubicBezTo>
                  <a:pt x="1596" y="382"/>
                  <a:pt x="1548" y="383"/>
                  <a:pt x="1546" y="398"/>
                </a:cubicBezTo>
                <a:cubicBezTo>
                  <a:pt x="1552" y="395"/>
                  <a:pt x="1557" y="400"/>
                  <a:pt x="1565" y="404"/>
                </a:cubicBezTo>
                <a:cubicBezTo>
                  <a:pt x="1573" y="409"/>
                  <a:pt x="1583" y="413"/>
                  <a:pt x="1600" y="411"/>
                </a:cubicBezTo>
                <a:cubicBezTo>
                  <a:pt x="1587" y="414"/>
                  <a:pt x="1580" y="417"/>
                  <a:pt x="1578" y="420"/>
                </a:cubicBezTo>
                <a:cubicBezTo>
                  <a:pt x="1551" y="418"/>
                  <a:pt x="1526" y="417"/>
                  <a:pt x="1501" y="418"/>
                </a:cubicBezTo>
                <a:cubicBezTo>
                  <a:pt x="1496" y="409"/>
                  <a:pt x="1495" y="400"/>
                  <a:pt x="1498" y="393"/>
                </a:cubicBezTo>
                <a:cubicBezTo>
                  <a:pt x="1470" y="380"/>
                  <a:pt x="1443" y="374"/>
                  <a:pt x="1415" y="371"/>
                </a:cubicBezTo>
                <a:cubicBezTo>
                  <a:pt x="1381" y="368"/>
                  <a:pt x="1354" y="374"/>
                  <a:pt x="1323" y="380"/>
                </a:cubicBezTo>
                <a:cubicBezTo>
                  <a:pt x="1262" y="394"/>
                  <a:pt x="1204" y="418"/>
                  <a:pt x="1134" y="440"/>
                </a:cubicBezTo>
                <a:cubicBezTo>
                  <a:pt x="1099" y="450"/>
                  <a:pt x="1042" y="496"/>
                  <a:pt x="1052" y="510"/>
                </a:cubicBezTo>
                <a:cubicBezTo>
                  <a:pt x="1069" y="533"/>
                  <a:pt x="1133" y="457"/>
                  <a:pt x="1193" y="444"/>
                </a:cubicBezTo>
                <a:cubicBezTo>
                  <a:pt x="1146" y="490"/>
                  <a:pt x="1046" y="530"/>
                  <a:pt x="1001" y="607"/>
                </a:cubicBezTo>
                <a:cubicBezTo>
                  <a:pt x="1018" y="596"/>
                  <a:pt x="1036" y="587"/>
                  <a:pt x="1055" y="578"/>
                </a:cubicBezTo>
                <a:cubicBezTo>
                  <a:pt x="1027" y="639"/>
                  <a:pt x="947" y="689"/>
                  <a:pt x="908" y="755"/>
                </a:cubicBezTo>
                <a:quadBezTo>
                  <a:pt x="909" y="728"/>
                  <a:pt x="909" y="728"/>
                </a:quadBezTo>
                <a:cubicBezTo>
                  <a:pt x="885" y="766"/>
                  <a:pt x="838" y="800"/>
                  <a:pt x="853" y="822"/>
                </a:cubicBezTo>
                <a:cubicBezTo>
                  <a:pt x="870" y="798"/>
                  <a:pt x="881" y="792"/>
                  <a:pt x="892" y="764"/>
                </a:cubicBezTo>
                <a:cubicBezTo>
                  <a:pt x="903" y="763"/>
                  <a:pt x="893" y="786"/>
                  <a:pt x="895" y="792"/>
                </a:cubicBezTo>
                <a:cubicBezTo>
                  <a:pt x="876" y="827"/>
                  <a:pt x="856" y="877"/>
                  <a:pt x="829" y="898"/>
                </a:cubicBezTo>
                <a:cubicBezTo>
                  <a:pt x="825" y="934"/>
                  <a:pt x="760" y="1019"/>
                  <a:pt x="804" y="1007"/>
                </a:cubicBezTo>
                <a:cubicBezTo>
                  <a:pt x="771" y="1059"/>
                  <a:pt x="713" y="1116"/>
                  <a:pt x="638" y="1136"/>
                </a:cubicBezTo>
                <a:cubicBezTo>
                  <a:pt x="631" y="1135"/>
                  <a:pt x="623" y="1135"/>
                  <a:pt x="616" y="1134"/>
                </a:cubicBezTo>
                <a:quadBezTo>
                  <a:pt x="602" y="1115"/>
                  <a:pt x="602" y="1115"/>
                </a:quadBezTo>
                <a:cubicBezTo>
                  <a:pt x="555" y="1100"/>
                  <a:pt x="562" y="1130"/>
                  <a:pt x="538" y="1135"/>
                </a:cubicBezTo>
                <a:cubicBezTo>
                  <a:pt x="533" y="1131"/>
                  <a:pt x="537" y="1123"/>
                  <a:pt x="535" y="1117"/>
                </a:cubicBezTo>
                <a:cubicBezTo>
                  <a:pt x="508" y="1121"/>
                  <a:pt x="541" y="1130"/>
                  <a:pt x="530" y="1136"/>
                </a:cubicBezTo>
                <a:cubicBezTo>
                  <a:pt x="504" y="1133"/>
                  <a:pt x="469" y="1136"/>
                  <a:pt x="455" y="1116"/>
                </a:cubicBezTo>
                <a:quadBezTo>
                  <a:pt x="440" y="1150"/>
                  <a:pt x="440" y="1150"/>
                </a:quadBezTo>
                <a:cubicBezTo>
                  <a:pt x="441" y="1151"/>
                  <a:pt x="441" y="1152"/>
                  <a:pt x="442" y="1153"/>
                </a:cubicBezTo>
                <a:cubicBezTo>
                  <a:pt x="435" y="1153"/>
                  <a:pt x="427" y="1154"/>
                  <a:pt x="420" y="1154"/>
                </a:cubicBezTo>
                <a:cubicBezTo>
                  <a:pt x="416" y="1146"/>
                  <a:pt x="405" y="1143"/>
                  <a:pt x="393" y="1141"/>
                </a:cubicBezTo>
                <a:cubicBezTo>
                  <a:pt x="365" y="1125"/>
                  <a:pt x="365" y="1119"/>
                  <a:pt x="346" y="1085"/>
                </a:cubicBezTo>
                <a:cubicBezTo>
                  <a:pt x="326" y="1086"/>
                  <a:pt x="318" y="1094"/>
                  <a:pt x="314" y="1104"/>
                </a:cubicBezTo>
                <a:cubicBezTo>
                  <a:pt x="314" y="1103"/>
                  <a:pt x="313" y="1103"/>
                  <a:pt x="313" y="1103"/>
                </a:cubicBezTo>
                <a:cubicBezTo>
                  <a:pt x="292" y="1106"/>
                  <a:pt x="271" y="1111"/>
                  <a:pt x="251" y="1118"/>
                </a:cubicBezTo>
                <a:cubicBezTo>
                  <a:pt x="236" y="1111"/>
                  <a:pt x="221" y="1103"/>
                  <a:pt x="204" y="1106"/>
                </a:cubicBezTo>
                <a:cubicBezTo>
                  <a:pt x="233" y="1060"/>
                  <a:pt x="148" y="1068"/>
                  <a:pt x="106" y="1072"/>
                </a:cubicBezTo>
                <a:cubicBezTo>
                  <a:pt x="45" y="1077"/>
                  <a:pt x="91" y="1114"/>
                  <a:pt x="34" y="1122"/>
                </a:cubicBezTo>
                <a:cubicBezTo>
                  <a:pt x="0" y="1106"/>
                  <a:pt x="86" y="1080"/>
                  <a:pt x="43" y="1065"/>
                </a:cubicBezTo>
                <a:cubicBezTo>
                  <a:pt x="35" y="1070"/>
                  <a:pt x="26" y="1074"/>
                  <a:pt x="18" y="1080"/>
                </a:cubicBezTo>
                <a:cubicBezTo>
                  <a:pt x="11" y="1092"/>
                  <a:pt x="6" y="1104"/>
                  <a:pt x="1" y="1116"/>
                </a:cubicBezTo>
                <a:quadBezTo>
                  <a:pt x="1" y="1263"/>
                  <a:pt x="1" y="1263"/>
                </a:quadBezTo>
                <a:cubicBezTo>
                  <a:pt x="13" y="1258"/>
                  <a:pt x="26" y="1253"/>
                  <a:pt x="37" y="1249"/>
                </a:cubicBezTo>
                <a:cubicBezTo>
                  <a:pt x="24" y="1264"/>
                  <a:pt x="12" y="1279"/>
                  <a:pt x="1" y="1295"/>
                </a:cubicBezTo>
                <a:quadBezTo>
                  <a:pt x="1" y="1363"/>
                  <a:pt x="1" y="1363"/>
                </a:quadBezTo>
                <a:cubicBezTo>
                  <a:pt x="2" y="1362"/>
                  <a:pt x="2" y="1361"/>
                  <a:pt x="2" y="1360"/>
                </a:cubicBezTo>
                <a:cubicBezTo>
                  <a:pt x="8" y="1353"/>
                  <a:pt x="14" y="1345"/>
                  <a:pt x="20" y="1339"/>
                </a:cubicBezTo>
                <a:cubicBezTo>
                  <a:pt x="8" y="1367"/>
                  <a:pt x="2" y="1388"/>
                  <a:pt x="1" y="1390"/>
                </a:cubicBezTo>
                <a:cubicBezTo>
                  <a:pt x="1" y="1390"/>
                  <a:pt x="1" y="1716"/>
                  <a:pt x="1" y="2080"/>
                </a:cubicBezTo>
                <a:quadBezTo>
                  <a:pt x="3121" y="2080"/>
                  <a:pt x="3121" y="2080"/>
                </a:quadBezTo>
                <a:moveTo>
                  <a:pt x="970" y="537"/>
                </a:moveTo>
                <a:cubicBezTo>
                  <a:pt x="991" y="511"/>
                  <a:pt x="1028" y="484"/>
                  <a:pt x="1054" y="452"/>
                </a:cubicBezTo>
                <a:cubicBezTo>
                  <a:pt x="1087" y="426"/>
                  <a:pt x="1147" y="410"/>
                  <a:pt x="1141" y="432"/>
                </a:cubicBezTo>
                <a:cubicBezTo>
                  <a:pt x="1194" y="407"/>
                  <a:pt x="1205" y="396"/>
                  <a:pt x="1216" y="381"/>
                </a:cubicBezTo>
                <a:cubicBezTo>
                  <a:pt x="1227" y="367"/>
                  <a:pt x="1240" y="350"/>
                  <a:pt x="1304" y="339"/>
                </a:cubicBezTo>
                <a:cubicBezTo>
                  <a:pt x="1248" y="331"/>
                  <a:pt x="1181" y="354"/>
                  <a:pt x="1125" y="390"/>
                </a:cubicBezTo>
                <a:cubicBezTo>
                  <a:pt x="1067" y="426"/>
                  <a:pt x="1020" y="472"/>
                  <a:pt x="970" y="502"/>
                </a:cubicBezTo>
                <a:cubicBezTo>
                  <a:pt x="939" y="537"/>
                  <a:pt x="953" y="552"/>
                  <a:pt x="970" y="537"/>
                </a:cubicBezTo>
                <a:moveTo>
                  <a:pt x="1942" y="219"/>
                </a:moveTo>
                <a:cubicBezTo>
                  <a:pt x="1976" y="173"/>
                  <a:pt x="1884" y="223"/>
                  <a:pt x="1863" y="232"/>
                </a:cubicBezTo>
                <a:quadBezTo>
                  <a:pt x="1872" y="237"/>
                  <a:pt x="1872" y="237"/>
                </a:quadBezTo>
                <a:cubicBezTo>
                  <a:pt x="1871" y="254"/>
                  <a:pt x="1918" y="237"/>
                  <a:pt x="1942" y="219"/>
                </a:cubicBezTo>
                <a:moveTo>
                  <a:pt x="2307" y="14"/>
                </a:moveTo>
                <a:cubicBezTo>
                  <a:pt x="2294" y="24"/>
                  <a:pt x="2280" y="34"/>
                  <a:pt x="2267" y="44"/>
                </a:cubicBezTo>
                <a:cubicBezTo>
                  <a:pt x="2289" y="42"/>
                  <a:pt x="2309" y="28"/>
                  <a:pt x="2320" y="17"/>
                </a:cubicBezTo>
                <a:quadBezTo>
                  <a:pt x="2307" y="14"/>
                  <a:pt x="2307" y="14"/>
                </a:quadBezTo>
                <a:moveTo>
                  <a:pt x="947" y="674"/>
                </a:moveTo>
                <a:quadBezTo>
                  <a:pt x="964" y="661"/>
                  <a:pt x="964" y="661"/>
                </a:quadBezTo>
                <a:cubicBezTo>
                  <a:pt x="970" y="652"/>
                  <a:pt x="1001" y="630"/>
                  <a:pt x="984" y="626"/>
                </a:cubicBezTo>
                <a:cubicBezTo>
                  <a:pt x="967" y="634"/>
                  <a:pt x="955" y="656"/>
                  <a:pt x="947" y="674"/>
                </a:cubicBezTo>
                <a:moveTo>
                  <a:pt x="2051" y="164"/>
                </a:moveTo>
                <a:cubicBezTo>
                  <a:pt x="2104" y="145"/>
                  <a:pt x="2149" y="101"/>
                  <a:pt x="2201" y="80"/>
                </a:cubicBezTo>
                <a:quadBezTo>
                  <a:pt x="2226" y="55"/>
                  <a:pt x="2226" y="55"/>
                </a:quadBezTo>
                <a:cubicBezTo>
                  <a:pt x="2162" y="74"/>
                  <a:pt x="2053" y="116"/>
                  <a:pt x="1984" y="165"/>
                </a:cubicBezTo>
                <a:cubicBezTo>
                  <a:pt x="1974" y="197"/>
                  <a:pt x="2004" y="168"/>
                  <a:pt x="2051" y="164"/>
                </a:cubicBezTo>
                <a:moveTo>
                  <a:pt x="788" y="860"/>
                </a:moveTo>
                <a:quadBezTo>
                  <a:pt x="807" y="825"/>
                  <a:pt x="807" y="825"/>
                </a:quadBezTo>
                <a:quadBezTo>
                  <a:pt x="779" y="824"/>
                  <a:pt x="779" y="824"/>
                </a:quadBezTo>
                <a:quadBezTo>
                  <a:pt x="765" y="855"/>
                  <a:pt x="765" y="855"/>
                </a:quadBezTo>
                <a:cubicBezTo>
                  <a:pt x="781" y="829"/>
                  <a:pt x="779" y="842"/>
                  <a:pt x="777" y="855"/>
                </a:cubicBezTo>
                <a:cubicBezTo>
                  <a:pt x="775" y="867"/>
                  <a:pt x="774" y="879"/>
                  <a:pt x="788" y="860"/>
                </a:cubicBezTo>
                <a:moveTo>
                  <a:pt x="785" y="911"/>
                </a:moveTo>
                <a:cubicBezTo>
                  <a:pt x="797" y="900"/>
                  <a:pt x="806" y="910"/>
                  <a:pt x="813" y="886"/>
                </a:cubicBezTo>
                <a:cubicBezTo>
                  <a:pt x="823" y="864"/>
                  <a:pt x="783" y="900"/>
                  <a:pt x="785" y="911"/>
                </a:cubicBezTo>
                <a:moveTo>
                  <a:pt x="869" y="659"/>
                </a:moveTo>
                <a:cubicBezTo>
                  <a:pt x="871" y="656"/>
                  <a:pt x="874" y="652"/>
                  <a:pt x="878" y="648"/>
                </a:cubicBezTo>
                <a:cubicBezTo>
                  <a:pt x="875" y="648"/>
                  <a:pt x="873" y="649"/>
                  <a:pt x="869" y="659"/>
                </a:cubicBezTo>
                <a:moveTo>
                  <a:pt x="732" y="914"/>
                </a:moveTo>
                <a:cubicBezTo>
                  <a:pt x="721" y="934"/>
                  <a:pt x="709" y="933"/>
                  <a:pt x="708" y="943"/>
                </a:cubicBezTo>
                <a:quadBezTo>
                  <a:pt x="709" y="957"/>
                  <a:pt x="709" y="957"/>
                </a:quadBezTo>
                <a:cubicBezTo>
                  <a:pt x="725" y="942"/>
                  <a:pt x="728" y="932"/>
                  <a:pt x="732" y="914"/>
                </a:cubicBezTo>
                <a:moveTo>
                  <a:pt x="885" y="649"/>
                </a:moveTo>
                <a:cubicBezTo>
                  <a:pt x="904" y="658"/>
                  <a:pt x="959" y="594"/>
                  <a:pt x="982" y="564"/>
                </a:cubicBezTo>
                <a:cubicBezTo>
                  <a:pt x="954" y="557"/>
                  <a:pt x="904" y="617"/>
                  <a:pt x="878" y="648"/>
                </a:cubicBezTo>
                <a:cubicBezTo>
                  <a:pt x="881" y="648"/>
                  <a:pt x="883" y="651"/>
                  <a:pt x="885" y="649"/>
                </a:cubicBezTo>
                <a:moveTo>
                  <a:pt x="218" y="1048"/>
                </a:moveTo>
                <a:cubicBezTo>
                  <a:pt x="212" y="1048"/>
                  <a:pt x="203" y="1046"/>
                  <a:pt x="197" y="1042"/>
                </a:cubicBezTo>
                <a:quadBezTo>
                  <a:pt x="203" y="1046"/>
                  <a:pt x="203" y="1046"/>
                </a:quadBezTo>
                <a:cubicBezTo>
                  <a:pt x="209" y="1053"/>
                  <a:pt x="197" y="1053"/>
                  <a:pt x="195" y="1058"/>
                </a:cubicBezTo>
                <a:cubicBezTo>
                  <a:pt x="207" y="1062"/>
                  <a:pt x="218" y="1055"/>
                  <a:pt x="218" y="1048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3966" y="0"/>
            <a:ext cx="12188034" cy="6858000"/>
          </a:xfrm>
          <a:custGeom>
            <a:avLst/>
            <a:gdLst/>
            <a:ahLst/>
            <a:cxnLst/>
            <a:rect l="l" t="t" r="r" b="b"/>
            <a:pathLst>
              <a:path w="3120" h="2080" extrusionOk="0">
                <a:moveTo>
                  <a:pt x="0" y="2080"/>
                </a:moveTo>
                <a:cubicBezTo>
                  <a:pt x="0" y="1324"/>
                  <a:pt x="0" y="9"/>
                  <a:pt x="0" y="0"/>
                </a:cubicBezTo>
                <a:cubicBezTo>
                  <a:pt x="0" y="0"/>
                  <a:pt x="3106" y="0"/>
                  <a:pt x="3120" y="0"/>
                </a:cubicBezTo>
                <a:cubicBezTo>
                  <a:pt x="3120" y="0"/>
                  <a:pt x="3120" y="1321"/>
                  <a:pt x="3120" y="2080"/>
                </a:cubicBezTo>
                <a:cubicBezTo>
                  <a:pt x="0" y="2080"/>
                  <a:pt x="0" y="2080"/>
                  <a:pt x="0" y="2080"/>
                </a:cubicBezTo>
              </a:path>
            </a:pathLst>
          </a:custGeom>
          <a:solidFill>
            <a:srgbClr val="F04D9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17;p4"/>
          <p:cNvSpPr/>
          <p:nvPr/>
        </p:nvSpPr>
        <p:spPr>
          <a:xfrm rot="-5400000">
            <a:off x="-947341" y="947341"/>
            <a:ext cx="6858000" cy="4963318"/>
          </a:xfrm>
          <a:custGeom>
            <a:avLst/>
            <a:gdLst/>
            <a:ahLst/>
            <a:cxnLst/>
            <a:rect l="l" t="t" r="r" b="b"/>
            <a:pathLst>
              <a:path w="3121" h="2080" extrusionOk="0">
                <a:moveTo>
                  <a:pt x="3121" y="2080"/>
                </a:moveTo>
                <a:cubicBezTo>
                  <a:pt x="3121" y="1197"/>
                  <a:pt x="3121" y="0"/>
                  <a:pt x="3121" y="0"/>
                </a:cubicBezTo>
                <a:cubicBezTo>
                  <a:pt x="2915" y="0"/>
                  <a:pt x="2462" y="0"/>
                  <a:pt x="2462" y="0"/>
                </a:cubicBezTo>
                <a:cubicBezTo>
                  <a:pt x="2398" y="18"/>
                  <a:pt x="2304" y="60"/>
                  <a:pt x="2222" y="98"/>
                </a:cubicBezTo>
                <a:cubicBezTo>
                  <a:pt x="2191" y="123"/>
                  <a:pt x="2068" y="162"/>
                  <a:pt x="2098" y="181"/>
                </a:cubicBezTo>
                <a:cubicBezTo>
                  <a:pt x="2049" y="206"/>
                  <a:pt x="2031" y="190"/>
                  <a:pt x="1991" y="204"/>
                </a:cubicBezTo>
                <a:cubicBezTo>
                  <a:pt x="1899" y="293"/>
                  <a:pt x="1777" y="250"/>
                  <a:pt x="1690" y="318"/>
                </a:cubicBezTo>
                <a:cubicBezTo>
                  <a:pt x="1691" y="305"/>
                  <a:pt x="1668" y="308"/>
                  <a:pt x="1647" y="310"/>
                </a:cubicBezTo>
                <a:cubicBezTo>
                  <a:pt x="1638" y="312"/>
                  <a:pt x="1629" y="313"/>
                  <a:pt x="1624" y="313"/>
                </a:cubicBezTo>
                <a:cubicBezTo>
                  <a:pt x="1584" y="318"/>
                  <a:pt x="1462" y="307"/>
                  <a:pt x="1486" y="342"/>
                </a:cubicBezTo>
                <a:cubicBezTo>
                  <a:pt x="1505" y="356"/>
                  <a:pt x="1535" y="353"/>
                  <a:pt x="1565" y="349"/>
                </a:cubicBezTo>
                <a:cubicBezTo>
                  <a:pt x="1591" y="346"/>
                  <a:pt x="1618" y="343"/>
                  <a:pt x="1640" y="350"/>
                </a:cubicBezTo>
                <a:cubicBezTo>
                  <a:pt x="1683" y="361"/>
                  <a:pt x="1663" y="369"/>
                  <a:pt x="1629" y="376"/>
                </a:cubicBezTo>
                <a:cubicBezTo>
                  <a:pt x="1596" y="382"/>
                  <a:pt x="1548" y="383"/>
                  <a:pt x="1546" y="398"/>
                </a:cubicBezTo>
                <a:cubicBezTo>
                  <a:pt x="1552" y="395"/>
                  <a:pt x="1557" y="400"/>
                  <a:pt x="1565" y="404"/>
                </a:cubicBezTo>
                <a:cubicBezTo>
                  <a:pt x="1573" y="409"/>
                  <a:pt x="1583" y="413"/>
                  <a:pt x="1600" y="411"/>
                </a:cubicBezTo>
                <a:cubicBezTo>
                  <a:pt x="1587" y="414"/>
                  <a:pt x="1580" y="417"/>
                  <a:pt x="1578" y="420"/>
                </a:cubicBezTo>
                <a:cubicBezTo>
                  <a:pt x="1551" y="418"/>
                  <a:pt x="1526" y="417"/>
                  <a:pt x="1501" y="418"/>
                </a:cubicBezTo>
                <a:cubicBezTo>
                  <a:pt x="1496" y="409"/>
                  <a:pt x="1495" y="400"/>
                  <a:pt x="1498" y="393"/>
                </a:cubicBezTo>
                <a:cubicBezTo>
                  <a:pt x="1470" y="380"/>
                  <a:pt x="1443" y="374"/>
                  <a:pt x="1415" y="371"/>
                </a:cubicBezTo>
                <a:cubicBezTo>
                  <a:pt x="1381" y="368"/>
                  <a:pt x="1354" y="374"/>
                  <a:pt x="1323" y="380"/>
                </a:cubicBezTo>
                <a:cubicBezTo>
                  <a:pt x="1262" y="394"/>
                  <a:pt x="1204" y="418"/>
                  <a:pt x="1134" y="440"/>
                </a:cubicBezTo>
                <a:cubicBezTo>
                  <a:pt x="1099" y="450"/>
                  <a:pt x="1042" y="496"/>
                  <a:pt x="1052" y="510"/>
                </a:cubicBezTo>
                <a:cubicBezTo>
                  <a:pt x="1069" y="533"/>
                  <a:pt x="1133" y="457"/>
                  <a:pt x="1193" y="444"/>
                </a:cubicBezTo>
                <a:cubicBezTo>
                  <a:pt x="1146" y="490"/>
                  <a:pt x="1046" y="530"/>
                  <a:pt x="1001" y="607"/>
                </a:cubicBezTo>
                <a:cubicBezTo>
                  <a:pt x="1018" y="596"/>
                  <a:pt x="1036" y="587"/>
                  <a:pt x="1055" y="578"/>
                </a:cubicBezTo>
                <a:cubicBezTo>
                  <a:pt x="1027" y="639"/>
                  <a:pt x="947" y="689"/>
                  <a:pt x="908" y="755"/>
                </a:cubicBezTo>
                <a:cubicBezTo>
                  <a:pt x="909" y="728"/>
                  <a:pt x="909" y="728"/>
                  <a:pt x="909" y="728"/>
                </a:cubicBezTo>
                <a:cubicBezTo>
                  <a:pt x="885" y="766"/>
                  <a:pt x="838" y="800"/>
                  <a:pt x="853" y="822"/>
                </a:cubicBezTo>
                <a:cubicBezTo>
                  <a:pt x="870" y="798"/>
                  <a:pt x="881" y="792"/>
                  <a:pt x="892" y="764"/>
                </a:cubicBezTo>
                <a:cubicBezTo>
                  <a:pt x="903" y="763"/>
                  <a:pt x="893" y="786"/>
                  <a:pt x="895" y="792"/>
                </a:cubicBezTo>
                <a:cubicBezTo>
                  <a:pt x="876" y="827"/>
                  <a:pt x="856" y="877"/>
                  <a:pt x="829" y="898"/>
                </a:cubicBezTo>
                <a:cubicBezTo>
                  <a:pt x="825" y="934"/>
                  <a:pt x="760" y="1019"/>
                  <a:pt x="804" y="1007"/>
                </a:cubicBezTo>
                <a:cubicBezTo>
                  <a:pt x="771" y="1059"/>
                  <a:pt x="713" y="1116"/>
                  <a:pt x="638" y="1136"/>
                </a:cubicBezTo>
                <a:cubicBezTo>
                  <a:pt x="631" y="1135"/>
                  <a:pt x="623" y="1135"/>
                  <a:pt x="616" y="1134"/>
                </a:cubicBezTo>
                <a:cubicBezTo>
                  <a:pt x="602" y="1115"/>
                  <a:pt x="602" y="1115"/>
                  <a:pt x="602" y="1115"/>
                </a:cubicBezTo>
                <a:cubicBezTo>
                  <a:pt x="555" y="1100"/>
                  <a:pt x="562" y="1130"/>
                  <a:pt x="538" y="1135"/>
                </a:cubicBezTo>
                <a:cubicBezTo>
                  <a:pt x="533" y="1131"/>
                  <a:pt x="537" y="1123"/>
                  <a:pt x="535" y="1117"/>
                </a:cubicBezTo>
                <a:cubicBezTo>
                  <a:pt x="508" y="1121"/>
                  <a:pt x="541" y="1130"/>
                  <a:pt x="530" y="1136"/>
                </a:cubicBezTo>
                <a:cubicBezTo>
                  <a:pt x="504" y="1133"/>
                  <a:pt x="469" y="1136"/>
                  <a:pt x="455" y="1116"/>
                </a:cubicBezTo>
                <a:cubicBezTo>
                  <a:pt x="440" y="1150"/>
                  <a:pt x="440" y="1150"/>
                  <a:pt x="440" y="1150"/>
                </a:cubicBezTo>
                <a:cubicBezTo>
                  <a:pt x="441" y="1151"/>
                  <a:pt x="441" y="1152"/>
                  <a:pt x="442" y="1153"/>
                </a:cubicBezTo>
                <a:cubicBezTo>
                  <a:pt x="435" y="1153"/>
                  <a:pt x="427" y="1154"/>
                  <a:pt x="420" y="1154"/>
                </a:cubicBezTo>
                <a:cubicBezTo>
                  <a:pt x="416" y="1146"/>
                  <a:pt x="405" y="1143"/>
                  <a:pt x="393" y="1141"/>
                </a:cubicBezTo>
                <a:cubicBezTo>
                  <a:pt x="365" y="1125"/>
                  <a:pt x="365" y="1119"/>
                  <a:pt x="346" y="1085"/>
                </a:cubicBezTo>
                <a:cubicBezTo>
                  <a:pt x="326" y="1086"/>
                  <a:pt x="318" y="1094"/>
                  <a:pt x="314" y="1104"/>
                </a:cubicBezTo>
                <a:cubicBezTo>
                  <a:pt x="314" y="1103"/>
                  <a:pt x="313" y="1103"/>
                  <a:pt x="313" y="1103"/>
                </a:cubicBezTo>
                <a:cubicBezTo>
                  <a:pt x="292" y="1106"/>
                  <a:pt x="271" y="1111"/>
                  <a:pt x="251" y="1118"/>
                </a:cubicBezTo>
                <a:cubicBezTo>
                  <a:pt x="236" y="1111"/>
                  <a:pt x="221" y="1103"/>
                  <a:pt x="204" y="1106"/>
                </a:cubicBezTo>
                <a:cubicBezTo>
                  <a:pt x="233" y="1060"/>
                  <a:pt x="148" y="1068"/>
                  <a:pt x="106" y="1072"/>
                </a:cubicBezTo>
                <a:cubicBezTo>
                  <a:pt x="45" y="1077"/>
                  <a:pt x="91" y="1114"/>
                  <a:pt x="34" y="1122"/>
                </a:cubicBezTo>
                <a:cubicBezTo>
                  <a:pt x="0" y="1106"/>
                  <a:pt x="86" y="1080"/>
                  <a:pt x="43" y="1065"/>
                </a:cubicBezTo>
                <a:cubicBezTo>
                  <a:pt x="35" y="1070"/>
                  <a:pt x="26" y="1074"/>
                  <a:pt x="18" y="1080"/>
                </a:cubicBezTo>
                <a:cubicBezTo>
                  <a:pt x="11" y="1092"/>
                  <a:pt x="6" y="1104"/>
                  <a:pt x="1" y="1116"/>
                </a:cubicBezTo>
                <a:cubicBezTo>
                  <a:pt x="1" y="1263"/>
                  <a:pt x="1" y="1263"/>
                  <a:pt x="1" y="1263"/>
                </a:cubicBezTo>
                <a:cubicBezTo>
                  <a:pt x="13" y="1258"/>
                  <a:pt x="26" y="1253"/>
                  <a:pt x="37" y="1249"/>
                </a:cubicBezTo>
                <a:cubicBezTo>
                  <a:pt x="24" y="1264"/>
                  <a:pt x="12" y="1279"/>
                  <a:pt x="1" y="1295"/>
                </a:cubicBezTo>
                <a:cubicBezTo>
                  <a:pt x="1" y="1363"/>
                  <a:pt x="1" y="1363"/>
                  <a:pt x="1" y="1363"/>
                </a:cubicBezTo>
                <a:cubicBezTo>
                  <a:pt x="2" y="1362"/>
                  <a:pt x="2" y="1361"/>
                  <a:pt x="2" y="1360"/>
                </a:cubicBezTo>
                <a:cubicBezTo>
                  <a:pt x="8" y="1353"/>
                  <a:pt x="14" y="1345"/>
                  <a:pt x="20" y="1339"/>
                </a:cubicBezTo>
                <a:cubicBezTo>
                  <a:pt x="8" y="1367"/>
                  <a:pt x="2" y="1388"/>
                  <a:pt x="1" y="1390"/>
                </a:cubicBezTo>
                <a:cubicBezTo>
                  <a:pt x="1" y="1390"/>
                  <a:pt x="1" y="1716"/>
                  <a:pt x="1" y="2080"/>
                </a:cubicBezTo>
                <a:cubicBezTo>
                  <a:pt x="3121" y="2080"/>
                  <a:pt x="3121" y="2080"/>
                  <a:pt x="3121" y="2080"/>
                </a:cubicBezTo>
                <a:moveTo>
                  <a:pt x="970" y="537"/>
                </a:moveTo>
                <a:cubicBezTo>
                  <a:pt x="991" y="511"/>
                  <a:pt x="1028" y="484"/>
                  <a:pt x="1054" y="452"/>
                </a:cubicBezTo>
                <a:cubicBezTo>
                  <a:pt x="1087" y="426"/>
                  <a:pt x="1147" y="410"/>
                  <a:pt x="1141" y="432"/>
                </a:cubicBezTo>
                <a:cubicBezTo>
                  <a:pt x="1194" y="407"/>
                  <a:pt x="1205" y="396"/>
                  <a:pt x="1216" y="381"/>
                </a:cubicBezTo>
                <a:cubicBezTo>
                  <a:pt x="1227" y="367"/>
                  <a:pt x="1240" y="350"/>
                  <a:pt x="1304" y="339"/>
                </a:cubicBezTo>
                <a:cubicBezTo>
                  <a:pt x="1248" y="331"/>
                  <a:pt x="1181" y="354"/>
                  <a:pt x="1125" y="390"/>
                </a:cubicBezTo>
                <a:cubicBezTo>
                  <a:pt x="1067" y="426"/>
                  <a:pt x="1020" y="472"/>
                  <a:pt x="970" y="502"/>
                </a:cubicBezTo>
                <a:cubicBezTo>
                  <a:pt x="939" y="537"/>
                  <a:pt x="953" y="552"/>
                  <a:pt x="970" y="537"/>
                </a:cubicBezTo>
                <a:moveTo>
                  <a:pt x="1942" y="219"/>
                </a:moveTo>
                <a:cubicBezTo>
                  <a:pt x="1976" y="173"/>
                  <a:pt x="1884" y="223"/>
                  <a:pt x="1863" y="232"/>
                </a:cubicBezTo>
                <a:cubicBezTo>
                  <a:pt x="1872" y="237"/>
                  <a:pt x="1872" y="237"/>
                  <a:pt x="1872" y="237"/>
                </a:cubicBezTo>
                <a:cubicBezTo>
                  <a:pt x="1871" y="254"/>
                  <a:pt x="1918" y="237"/>
                  <a:pt x="1942" y="219"/>
                </a:cubicBezTo>
                <a:moveTo>
                  <a:pt x="2307" y="14"/>
                </a:moveTo>
                <a:cubicBezTo>
                  <a:pt x="2294" y="24"/>
                  <a:pt x="2280" y="34"/>
                  <a:pt x="2267" y="44"/>
                </a:cubicBezTo>
                <a:cubicBezTo>
                  <a:pt x="2289" y="42"/>
                  <a:pt x="2309" y="28"/>
                  <a:pt x="2320" y="17"/>
                </a:cubicBezTo>
                <a:cubicBezTo>
                  <a:pt x="2307" y="14"/>
                  <a:pt x="2307" y="14"/>
                  <a:pt x="2307" y="14"/>
                </a:cubicBezTo>
                <a:moveTo>
                  <a:pt x="947" y="674"/>
                </a:moveTo>
                <a:cubicBezTo>
                  <a:pt x="964" y="661"/>
                  <a:pt x="964" y="661"/>
                  <a:pt x="964" y="661"/>
                </a:cubicBezTo>
                <a:cubicBezTo>
                  <a:pt x="970" y="652"/>
                  <a:pt x="1001" y="630"/>
                  <a:pt x="984" y="626"/>
                </a:cubicBezTo>
                <a:cubicBezTo>
                  <a:pt x="967" y="634"/>
                  <a:pt x="955" y="656"/>
                  <a:pt x="947" y="674"/>
                </a:cubicBezTo>
                <a:moveTo>
                  <a:pt x="2051" y="164"/>
                </a:moveTo>
                <a:cubicBezTo>
                  <a:pt x="2104" y="145"/>
                  <a:pt x="2149" y="101"/>
                  <a:pt x="2201" y="80"/>
                </a:cubicBezTo>
                <a:cubicBezTo>
                  <a:pt x="2226" y="55"/>
                  <a:pt x="2226" y="55"/>
                  <a:pt x="2226" y="55"/>
                </a:cubicBezTo>
                <a:cubicBezTo>
                  <a:pt x="2162" y="74"/>
                  <a:pt x="2053" y="116"/>
                  <a:pt x="1984" y="165"/>
                </a:cubicBezTo>
                <a:cubicBezTo>
                  <a:pt x="1974" y="197"/>
                  <a:pt x="2004" y="168"/>
                  <a:pt x="2051" y="164"/>
                </a:cubicBezTo>
                <a:moveTo>
                  <a:pt x="788" y="860"/>
                </a:moveTo>
                <a:cubicBezTo>
                  <a:pt x="807" y="825"/>
                  <a:pt x="807" y="825"/>
                  <a:pt x="807" y="825"/>
                </a:cubicBezTo>
                <a:cubicBezTo>
                  <a:pt x="779" y="824"/>
                  <a:pt x="779" y="824"/>
                  <a:pt x="779" y="824"/>
                </a:cubicBezTo>
                <a:cubicBezTo>
                  <a:pt x="765" y="855"/>
                  <a:pt x="765" y="855"/>
                  <a:pt x="765" y="855"/>
                </a:cubicBezTo>
                <a:cubicBezTo>
                  <a:pt x="781" y="829"/>
                  <a:pt x="779" y="842"/>
                  <a:pt x="777" y="855"/>
                </a:cubicBezTo>
                <a:cubicBezTo>
                  <a:pt x="775" y="867"/>
                  <a:pt x="774" y="879"/>
                  <a:pt x="788" y="860"/>
                </a:cubicBezTo>
                <a:moveTo>
                  <a:pt x="785" y="911"/>
                </a:moveTo>
                <a:cubicBezTo>
                  <a:pt x="797" y="900"/>
                  <a:pt x="806" y="910"/>
                  <a:pt x="813" y="886"/>
                </a:cubicBezTo>
                <a:cubicBezTo>
                  <a:pt x="823" y="864"/>
                  <a:pt x="783" y="900"/>
                  <a:pt x="785" y="911"/>
                </a:cubicBezTo>
                <a:moveTo>
                  <a:pt x="869" y="659"/>
                </a:moveTo>
                <a:cubicBezTo>
                  <a:pt x="871" y="656"/>
                  <a:pt x="874" y="652"/>
                  <a:pt x="878" y="648"/>
                </a:cubicBezTo>
                <a:cubicBezTo>
                  <a:pt x="875" y="648"/>
                  <a:pt x="873" y="649"/>
                  <a:pt x="869" y="659"/>
                </a:cubicBezTo>
                <a:moveTo>
                  <a:pt x="732" y="914"/>
                </a:moveTo>
                <a:cubicBezTo>
                  <a:pt x="721" y="934"/>
                  <a:pt x="709" y="933"/>
                  <a:pt x="708" y="943"/>
                </a:cubicBezTo>
                <a:cubicBezTo>
                  <a:pt x="709" y="957"/>
                  <a:pt x="709" y="957"/>
                  <a:pt x="709" y="957"/>
                </a:cubicBezTo>
                <a:cubicBezTo>
                  <a:pt x="725" y="942"/>
                  <a:pt x="728" y="932"/>
                  <a:pt x="732" y="914"/>
                </a:cubicBezTo>
                <a:moveTo>
                  <a:pt x="885" y="649"/>
                </a:moveTo>
                <a:cubicBezTo>
                  <a:pt x="904" y="658"/>
                  <a:pt x="959" y="594"/>
                  <a:pt x="982" y="564"/>
                </a:cubicBezTo>
                <a:cubicBezTo>
                  <a:pt x="954" y="557"/>
                  <a:pt x="904" y="617"/>
                  <a:pt x="878" y="648"/>
                </a:cubicBezTo>
                <a:cubicBezTo>
                  <a:pt x="881" y="648"/>
                  <a:pt x="883" y="651"/>
                  <a:pt x="885" y="649"/>
                </a:cubicBezTo>
                <a:moveTo>
                  <a:pt x="218" y="1048"/>
                </a:moveTo>
                <a:cubicBezTo>
                  <a:pt x="212" y="1048"/>
                  <a:pt x="203" y="1046"/>
                  <a:pt x="197" y="1042"/>
                </a:cubicBezTo>
                <a:cubicBezTo>
                  <a:pt x="203" y="1046"/>
                  <a:pt x="203" y="1046"/>
                  <a:pt x="203" y="1046"/>
                </a:cubicBezTo>
                <a:cubicBezTo>
                  <a:pt x="209" y="1053"/>
                  <a:pt x="197" y="1053"/>
                  <a:pt x="195" y="1058"/>
                </a:cubicBezTo>
                <a:cubicBezTo>
                  <a:pt x="207" y="1062"/>
                  <a:pt x="218" y="1055"/>
                  <a:pt x="218" y="1048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3810000" y="-1"/>
            <a:ext cx="8382000" cy="685800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구역 머리글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/>
          <p:nvPr/>
        </p:nvSpPr>
        <p:spPr>
          <a:xfrm>
            <a:off x="3966" y="0"/>
            <a:ext cx="12188034" cy="1612900"/>
          </a:xfrm>
          <a:custGeom>
            <a:avLst/>
            <a:gdLst/>
            <a:ahLst/>
            <a:cxnLst/>
            <a:rect l="l" t="t" r="r" b="b"/>
            <a:pathLst>
              <a:path w="3120" h="2080" extrusionOk="0">
                <a:moveTo>
                  <a:pt x="0" y="2080"/>
                </a:moveTo>
                <a:cubicBezTo>
                  <a:pt x="0" y="1324"/>
                  <a:pt x="0" y="9"/>
                  <a:pt x="0" y="0"/>
                </a:cubicBezTo>
                <a:cubicBezTo>
                  <a:pt x="0" y="0"/>
                  <a:pt x="3106" y="0"/>
                  <a:pt x="3120" y="0"/>
                </a:cubicBezTo>
                <a:cubicBezTo>
                  <a:pt x="3120" y="0"/>
                  <a:pt x="3120" y="1321"/>
                  <a:pt x="3120" y="2080"/>
                </a:cubicBezTo>
                <a:quadBezTo>
                  <a:pt x="0" y="2080"/>
                  <a:pt x="0" y="2080"/>
                </a:quadBezTo>
              </a:path>
            </a:pathLst>
          </a:custGeom>
          <a:solidFill>
            <a:srgbClr val="FFD9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21" name="Google Shape;21;p5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3966" y="0"/>
            <a:ext cx="12188034" cy="1704975"/>
          </a:xfrm>
          <a:prstGeom prst="rect">
            <a:avLst/>
          </a:prstGeom>
          <a:solidFill>
            <a:srgbClr val="F04D94"/>
          </a:solidFill>
          <a:ln>
            <a:noFill/>
          </a:ln>
        </p:spPr>
      </p:pic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536209" y="182562"/>
            <a:ext cx="8293100" cy="6508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algun Gothic"/>
              <a:buNone/>
              <a:defRPr sz="4500" b="0">
                <a:solidFill>
                  <a:srgbClr val="3F3F3F"/>
                </a:solidFill>
                <a:latin typeface="배달의민족 한나체 Pro"/>
                <a:ea typeface="배달의민족 한나체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4500" b="0">
                <a:latin typeface="배달의민족 한나체 Pro"/>
                <a:ea typeface="배달의민족 한나체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4500" b="0">
                <a:latin typeface="배달의민족 한나체 Pro"/>
                <a:ea typeface="배달의민족 한나체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4500" b="0">
                <a:latin typeface="배달의민족 한나체 Pro"/>
                <a:ea typeface="배달의민족 한나체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4500" b="0">
                <a:latin typeface="배달의민족 한나체 Pro"/>
                <a:ea typeface="배달의민족 한나체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4500" b="0">
                <a:latin typeface="배달의민족 한나체 Pro"/>
                <a:ea typeface="배달의민족 한나체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4500" b="0">
                <a:latin typeface="배달의민족 한나체 Pro"/>
                <a:ea typeface="배달의민족 한나체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4500" b="0">
                <a:latin typeface="배달의민족 한나체 Pro"/>
                <a:ea typeface="배달의민족 한나체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4500" b="0">
                <a:latin typeface="배달의민족 한나체 Pro"/>
                <a:ea typeface="배달의민족 한나체 Pro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23" name="Google Shape;23;p5"/>
          <p:cNvSpPr txBox="1"/>
          <p:nvPr/>
        </p:nvSpPr>
        <p:spPr>
          <a:xfrm>
            <a:off x="206511" y="125412"/>
            <a:ext cx="2679700" cy="612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맑은 고딕"/>
              <a:buNone/>
              <a:defRPr/>
            </a:pPr>
            <a:r>
              <a:rPr lang="en-US" sz="3200" b="1">
                <a:solidFill>
                  <a:schemeClr val="lt1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PART 01</a:t>
            </a:r>
            <a:endParaRPr sz="3200"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구역 머리글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3966" y="0"/>
            <a:ext cx="12188034" cy="1612900"/>
          </a:xfrm>
          <a:custGeom>
            <a:avLst/>
            <a:gdLst/>
            <a:ahLst/>
            <a:cxnLst/>
            <a:rect l="l" t="t" r="r" b="b"/>
            <a:pathLst>
              <a:path w="3120" h="2080" extrusionOk="0">
                <a:moveTo>
                  <a:pt x="0" y="2080"/>
                </a:moveTo>
                <a:cubicBezTo>
                  <a:pt x="0" y="1324"/>
                  <a:pt x="0" y="9"/>
                  <a:pt x="0" y="0"/>
                </a:cubicBezTo>
                <a:cubicBezTo>
                  <a:pt x="0" y="0"/>
                  <a:pt x="3106" y="0"/>
                  <a:pt x="3120" y="0"/>
                </a:cubicBezTo>
                <a:cubicBezTo>
                  <a:pt x="3120" y="0"/>
                  <a:pt x="3120" y="1321"/>
                  <a:pt x="3120" y="2080"/>
                </a:cubicBezTo>
                <a:quadBezTo>
                  <a:pt x="0" y="2080"/>
                  <a:pt x="0" y="2080"/>
                </a:quadBezTo>
              </a:path>
            </a:pathLst>
          </a:custGeom>
          <a:solidFill>
            <a:srgbClr val="FFD9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26" name="Google Shape;26;p6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3966" y="0"/>
            <a:ext cx="12188034" cy="1704975"/>
          </a:xfrm>
          <a:prstGeom prst="rect">
            <a:avLst/>
          </a:prstGeom>
          <a:solidFill>
            <a:srgbClr val="957866"/>
          </a:solidFill>
          <a:ln>
            <a:noFill/>
          </a:ln>
        </p:spPr>
      </p:pic>
      <p:sp>
        <p:nvSpPr>
          <p:cNvPr id="31" name="Google Shape;22;p5"/>
          <p:cNvSpPr txBox="1">
            <a:spLocks noGrp="1"/>
          </p:cNvSpPr>
          <p:nvPr userDrawn="1">
            <p:ph type="title" idx="10"/>
          </p:nvPr>
        </p:nvSpPr>
        <p:spPr>
          <a:xfrm>
            <a:off x="3536209" y="182562"/>
            <a:ext cx="8293100" cy="6508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marR="0" lv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endParaRPr kumimoji="0" lang="ko-KR" altLang="en-US" sz="4500" b="0" i="0" u="none" strike="noStrike" kern="0" cap="none" spc="0" normalizeH="0" baseline="0">
              <a:solidFill>
                <a:srgbClr val="3F3F3F"/>
              </a:solidFill>
              <a:latin typeface="배달의민족 한나체 Pro"/>
              <a:ea typeface="배달의민족 한나체 Pro"/>
              <a:cs typeface="맑은 고딕"/>
              <a:sym typeface="맑은 고딕"/>
            </a:endParaRPr>
          </a:p>
        </p:txBody>
      </p:sp>
      <p:sp>
        <p:nvSpPr>
          <p:cNvPr id="32" name="Google Shape;23;p5"/>
          <p:cNvSpPr txBox="1"/>
          <p:nvPr userDrawn="1"/>
        </p:nvSpPr>
        <p:spPr>
          <a:xfrm>
            <a:off x="206511" y="125412"/>
            <a:ext cx="2679700" cy="612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marR="0" lvl="0" indent="0" algn="ctr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맑은 고딕"/>
              <a:buNone/>
              <a:defRPr/>
            </a:pPr>
            <a:r>
              <a:rPr kumimoji="0" lang="en-US" sz="3200" b="1" i="0" u="none" strike="noStrike" kern="0" cap="none" spc="0" normalizeH="0" baseline="0">
                <a:solidFill>
                  <a:srgbClr val="FFFFFF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PART 0</a:t>
            </a:r>
            <a:r>
              <a:rPr kumimoji="0" lang="en-US" altLang="ko-KR" sz="3200" b="1" i="0" u="none" strike="noStrike" kern="0" cap="none" spc="0" normalizeH="0" baseline="0">
                <a:solidFill>
                  <a:srgbClr val="FFFFFF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2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구역 머리글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3966" y="0"/>
            <a:ext cx="12188034" cy="1612900"/>
          </a:xfrm>
          <a:custGeom>
            <a:avLst/>
            <a:gdLst/>
            <a:ahLst/>
            <a:cxnLst/>
            <a:rect l="l" t="t" r="r" b="b"/>
            <a:pathLst>
              <a:path w="3120" h="2080" extrusionOk="0">
                <a:moveTo>
                  <a:pt x="0" y="2080"/>
                </a:moveTo>
                <a:cubicBezTo>
                  <a:pt x="0" y="1324"/>
                  <a:pt x="0" y="9"/>
                  <a:pt x="0" y="0"/>
                </a:cubicBezTo>
                <a:cubicBezTo>
                  <a:pt x="0" y="0"/>
                  <a:pt x="3106" y="0"/>
                  <a:pt x="3120" y="0"/>
                </a:cubicBezTo>
                <a:cubicBezTo>
                  <a:pt x="3120" y="0"/>
                  <a:pt x="3120" y="1321"/>
                  <a:pt x="3120" y="2080"/>
                </a:cubicBezTo>
                <a:quadBezTo>
                  <a:pt x="0" y="2080"/>
                  <a:pt x="0" y="2080"/>
                </a:quadBezTo>
              </a:path>
            </a:pathLst>
          </a:custGeom>
          <a:solidFill>
            <a:srgbClr val="FFD9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31" name="Google Shape;31;p7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0" y="0"/>
            <a:ext cx="12188034" cy="1704975"/>
          </a:xfrm>
          <a:prstGeom prst="rect">
            <a:avLst/>
          </a:prstGeom>
          <a:solidFill>
            <a:srgbClr val="5F70A1"/>
          </a:solidFill>
          <a:ln>
            <a:noFill/>
          </a:ln>
        </p:spPr>
      </p:pic>
      <p:sp>
        <p:nvSpPr>
          <p:cNvPr id="35" name="Google Shape;22;p5"/>
          <p:cNvSpPr txBox="1">
            <a:spLocks noGrp="1"/>
          </p:cNvSpPr>
          <p:nvPr userDrawn="1">
            <p:ph type="title" idx="10"/>
          </p:nvPr>
        </p:nvSpPr>
        <p:spPr>
          <a:xfrm>
            <a:off x="3536209" y="182562"/>
            <a:ext cx="8293100" cy="6508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marR="0" lv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endParaRPr kumimoji="0" lang="ko-KR" altLang="en-US" sz="4500" b="0" i="0" u="none" strike="noStrike" kern="0" cap="none" spc="0" normalizeH="0" baseline="0">
              <a:solidFill>
                <a:srgbClr val="3F3F3F"/>
              </a:solidFill>
              <a:latin typeface="배달의민족 한나체 Pro"/>
              <a:ea typeface="배달의민족 한나체 Pro"/>
              <a:cs typeface="맑은 고딕"/>
              <a:sym typeface="맑은 고딕"/>
            </a:endParaRPr>
          </a:p>
        </p:txBody>
      </p:sp>
      <p:sp>
        <p:nvSpPr>
          <p:cNvPr id="36" name="Google Shape;23;p5"/>
          <p:cNvSpPr txBox="1"/>
          <p:nvPr userDrawn="1"/>
        </p:nvSpPr>
        <p:spPr>
          <a:xfrm>
            <a:off x="206511" y="125412"/>
            <a:ext cx="2679700" cy="612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marR="0" lvl="0" indent="0" algn="ctr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맑은 고딕"/>
              <a:buNone/>
              <a:defRPr/>
            </a:pPr>
            <a:r>
              <a:rPr kumimoji="0" lang="en-US" sz="3200" b="1" i="0" u="none" strike="noStrike" kern="0" cap="none" spc="0" normalizeH="0" baseline="0">
                <a:solidFill>
                  <a:srgbClr val="FFFFFF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PART 0</a:t>
            </a:r>
            <a:r>
              <a:rPr kumimoji="0" lang="en-US" altLang="ko-KR" sz="3200" b="1" i="0" u="none" strike="noStrike" kern="0" cap="none" spc="0" normalizeH="0" baseline="0">
                <a:solidFill>
                  <a:srgbClr val="FFFFFF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3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3966" y="0"/>
            <a:ext cx="12188034" cy="1612900"/>
          </a:xfrm>
          <a:custGeom>
            <a:avLst/>
            <a:gdLst/>
            <a:ahLst/>
            <a:cxnLst/>
            <a:rect l="l" t="t" r="r" b="b"/>
            <a:pathLst>
              <a:path w="3120" h="2080" extrusionOk="0">
                <a:moveTo>
                  <a:pt x="0" y="2080"/>
                </a:moveTo>
                <a:cubicBezTo>
                  <a:pt x="0" y="1324"/>
                  <a:pt x="0" y="9"/>
                  <a:pt x="0" y="0"/>
                </a:cubicBezTo>
                <a:cubicBezTo>
                  <a:pt x="0" y="0"/>
                  <a:pt x="3106" y="0"/>
                  <a:pt x="3120" y="0"/>
                </a:cubicBezTo>
                <a:cubicBezTo>
                  <a:pt x="3120" y="0"/>
                  <a:pt x="3120" y="1321"/>
                  <a:pt x="3120" y="2080"/>
                </a:cubicBezTo>
                <a:quadBezTo>
                  <a:pt x="0" y="2080"/>
                  <a:pt x="0" y="2080"/>
                </a:quadBezTo>
              </a:path>
            </a:pathLst>
          </a:custGeom>
          <a:solidFill>
            <a:srgbClr val="FFD9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36" name="Google Shape;36;p8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3966" y="0"/>
            <a:ext cx="12188034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22;p5"/>
          <p:cNvSpPr txBox="1">
            <a:spLocks noGrp="1"/>
          </p:cNvSpPr>
          <p:nvPr userDrawn="1">
            <p:ph type="title" idx="10"/>
          </p:nvPr>
        </p:nvSpPr>
        <p:spPr>
          <a:xfrm>
            <a:off x="3536209" y="182562"/>
            <a:ext cx="8293100" cy="6508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marR="0" lvl="0" indent="0" algn="l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endParaRPr kumimoji="0" lang="ko-KR" altLang="en-US" sz="4500" b="0" i="0" u="none" strike="noStrike" kern="0" cap="none" spc="0" normalizeH="0" baseline="0">
              <a:solidFill>
                <a:srgbClr val="3F3F3F"/>
              </a:solidFill>
              <a:latin typeface="배달의민족 한나체 Pro"/>
              <a:ea typeface="배달의민족 한나체 Pro"/>
              <a:cs typeface="맑은 고딕"/>
              <a:sym typeface="맑은 고딕"/>
            </a:endParaRPr>
          </a:p>
        </p:txBody>
      </p:sp>
      <p:sp>
        <p:nvSpPr>
          <p:cNvPr id="41" name="Google Shape;23;p5"/>
          <p:cNvSpPr txBox="1"/>
          <p:nvPr userDrawn="1"/>
        </p:nvSpPr>
        <p:spPr>
          <a:xfrm>
            <a:off x="206511" y="125412"/>
            <a:ext cx="2679700" cy="612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marR="0" lvl="0" indent="0" algn="ctr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맑은 고딕"/>
              <a:buNone/>
              <a:defRPr/>
            </a:pPr>
            <a:r>
              <a:rPr kumimoji="0" lang="en-US" sz="3200" b="1" i="0" u="none" strike="noStrike" kern="0" cap="none" spc="0" normalizeH="0" baseline="0">
                <a:solidFill>
                  <a:srgbClr val="FFFFFF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PART 0</a:t>
            </a:r>
            <a:r>
              <a:rPr kumimoji="0" lang="en-US" altLang="ko-KR" sz="3200" b="1" i="0" u="none" strike="noStrike" kern="0" cap="none" spc="0" normalizeH="0" baseline="0">
                <a:solidFill>
                  <a:srgbClr val="FFFFFF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4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및 내용">
  <p:cSld name="2_제목 및 내용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3966" y="0"/>
            <a:ext cx="12188034" cy="6858000"/>
          </a:xfrm>
          <a:custGeom>
            <a:avLst/>
            <a:gdLst/>
            <a:ahLst/>
            <a:cxnLst/>
            <a:rect l="l" t="t" r="r" b="b"/>
            <a:pathLst>
              <a:path w="3120" h="2080" extrusionOk="0">
                <a:moveTo>
                  <a:pt x="0" y="2080"/>
                </a:moveTo>
                <a:cubicBezTo>
                  <a:pt x="0" y="1324"/>
                  <a:pt x="0" y="9"/>
                  <a:pt x="0" y="0"/>
                </a:cubicBezTo>
                <a:cubicBezTo>
                  <a:pt x="0" y="0"/>
                  <a:pt x="3106" y="0"/>
                  <a:pt x="3120" y="0"/>
                </a:cubicBezTo>
                <a:cubicBezTo>
                  <a:pt x="3120" y="0"/>
                  <a:pt x="3120" y="1321"/>
                  <a:pt x="3120" y="2080"/>
                </a:cubicBezTo>
                <a:cubicBezTo>
                  <a:pt x="0" y="2080"/>
                  <a:pt x="0" y="2080"/>
                  <a:pt x="0" y="2080"/>
                </a:cubicBezTo>
              </a:path>
            </a:pathLst>
          </a:custGeom>
          <a:solidFill>
            <a:srgbClr val="FFD9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9"/>
          <p:cNvSpPr/>
          <p:nvPr/>
        </p:nvSpPr>
        <p:spPr>
          <a:xfrm>
            <a:off x="-9525" y="0"/>
            <a:ext cx="12201525" cy="6857999"/>
          </a:xfrm>
          <a:custGeom>
            <a:avLst/>
            <a:gdLst/>
            <a:ahLst/>
            <a:cxnLst/>
            <a:rect l="l" t="t" r="r" b="b"/>
            <a:pathLst>
              <a:path w="3121" h="2080" extrusionOk="0">
                <a:moveTo>
                  <a:pt x="3121" y="2080"/>
                </a:moveTo>
                <a:cubicBezTo>
                  <a:pt x="3121" y="1197"/>
                  <a:pt x="3121" y="0"/>
                  <a:pt x="3121" y="0"/>
                </a:cubicBezTo>
                <a:cubicBezTo>
                  <a:pt x="2915" y="0"/>
                  <a:pt x="2462" y="0"/>
                  <a:pt x="2462" y="0"/>
                </a:cubicBezTo>
                <a:cubicBezTo>
                  <a:pt x="2398" y="18"/>
                  <a:pt x="2304" y="60"/>
                  <a:pt x="2222" y="98"/>
                </a:cubicBezTo>
                <a:cubicBezTo>
                  <a:pt x="2191" y="123"/>
                  <a:pt x="2068" y="162"/>
                  <a:pt x="2098" y="181"/>
                </a:cubicBezTo>
                <a:cubicBezTo>
                  <a:pt x="2049" y="206"/>
                  <a:pt x="2031" y="190"/>
                  <a:pt x="1991" y="204"/>
                </a:cubicBezTo>
                <a:cubicBezTo>
                  <a:pt x="1899" y="293"/>
                  <a:pt x="1777" y="250"/>
                  <a:pt x="1690" y="318"/>
                </a:cubicBezTo>
                <a:cubicBezTo>
                  <a:pt x="1691" y="305"/>
                  <a:pt x="1668" y="308"/>
                  <a:pt x="1647" y="310"/>
                </a:cubicBezTo>
                <a:cubicBezTo>
                  <a:pt x="1638" y="312"/>
                  <a:pt x="1629" y="313"/>
                  <a:pt x="1624" y="313"/>
                </a:cubicBezTo>
                <a:cubicBezTo>
                  <a:pt x="1584" y="318"/>
                  <a:pt x="1462" y="307"/>
                  <a:pt x="1486" y="342"/>
                </a:cubicBezTo>
                <a:cubicBezTo>
                  <a:pt x="1505" y="356"/>
                  <a:pt x="1535" y="353"/>
                  <a:pt x="1565" y="349"/>
                </a:cubicBezTo>
                <a:cubicBezTo>
                  <a:pt x="1591" y="346"/>
                  <a:pt x="1618" y="343"/>
                  <a:pt x="1640" y="350"/>
                </a:cubicBezTo>
                <a:cubicBezTo>
                  <a:pt x="1683" y="361"/>
                  <a:pt x="1663" y="369"/>
                  <a:pt x="1629" y="376"/>
                </a:cubicBezTo>
                <a:cubicBezTo>
                  <a:pt x="1596" y="382"/>
                  <a:pt x="1548" y="383"/>
                  <a:pt x="1546" y="398"/>
                </a:cubicBezTo>
                <a:cubicBezTo>
                  <a:pt x="1552" y="395"/>
                  <a:pt x="1557" y="400"/>
                  <a:pt x="1565" y="404"/>
                </a:cubicBezTo>
                <a:cubicBezTo>
                  <a:pt x="1573" y="409"/>
                  <a:pt x="1583" y="413"/>
                  <a:pt x="1600" y="411"/>
                </a:cubicBezTo>
                <a:cubicBezTo>
                  <a:pt x="1587" y="414"/>
                  <a:pt x="1580" y="417"/>
                  <a:pt x="1578" y="420"/>
                </a:cubicBezTo>
                <a:cubicBezTo>
                  <a:pt x="1551" y="418"/>
                  <a:pt x="1526" y="417"/>
                  <a:pt x="1501" y="418"/>
                </a:cubicBezTo>
                <a:cubicBezTo>
                  <a:pt x="1496" y="409"/>
                  <a:pt x="1495" y="400"/>
                  <a:pt x="1498" y="393"/>
                </a:cubicBezTo>
                <a:cubicBezTo>
                  <a:pt x="1470" y="380"/>
                  <a:pt x="1443" y="374"/>
                  <a:pt x="1415" y="371"/>
                </a:cubicBezTo>
                <a:cubicBezTo>
                  <a:pt x="1381" y="368"/>
                  <a:pt x="1354" y="374"/>
                  <a:pt x="1323" y="380"/>
                </a:cubicBezTo>
                <a:cubicBezTo>
                  <a:pt x="1262" y="394"/>
                  <a:pt x="1204" y="418"/>
                  <a:pt x="1134" y="440"/>
                </a:cubicBezTo>
                <a:cubicBezTo>
                  <a:pt x="1099" y="450"/>
                  <a:pt x="1042" y="496"/>
                  <a:pt x="1052" y="510"/>
                </a:cubicBezTo>
                <a:cubicBezTo>
                  <a:pt x="1069" y="533"/>
                  <a:pt x="1133" y="457"/>
                  <a:pt x="1193" y="444"/>
                </a:cubicBezTo>
                <a:cubicBezTo>
                  <a:pt x="1146" y="490"/>
                  <a:pt x="1046" y="530"/>
                  <a:pt x="1001" y="607"/>
                </a:cubicBezTo>
                <a:cubicBezTo>
                  <a:pt x="1018" y="596"/>
                  <a:pt x="1036" y="587"/>
                  <a:pt x="1055" y="578"/>
                </a:cubicBezTo>
                <a:cubicBezTo>
                  <a:pt x="1027" y="639"/>
                  <a:pt x="947" y="689"/>
                  <a:pt x="908" y="755"/>
                </a:cubicBezTo>
                <a:cubicBezTo>
                  <a:pt x="909" y="728"/>
                  <a:pt x="909" y="728"/>
                  <a:pt x="909" y="728"/>
                </a:cubicBezTo>
                <a:cubicBezTo>
                  <a:pt x="885" y="766"/>
                  <a:pt x="838" y="800"/>
                  <a:pt x="853" y="822"/>
                </a:cubicBezTo>
                <a:cubicBezTo>
                  <a:pt x="870" y="798"/>
                  <a:pt x="881" y="792"/>
                  <a:pt x="892" y="764"/>
                </a:cubicBezTo>
                <a:cubicBezTo>
                  <a:pt x="903" y="763"/>
                  <a:pt x="893" y="786"/>
                  <a:pt x="895" y="792"/>
                </a:cubicBezTo>
                <a:cubicBezTo>
                  <a:pt x="876" y="827"/>
                  <a:pt x="856" y="877"/>
                  <a:pt x="829" y="898"/>
                </a:cubicBezTo>
                <a:cubicBezTo>
                  <a:pt x="825" y="934"/>
                  <a:pt x="760" y="1019"/>
                  <a:pt x="804" y="1007"/>
                </a:cubicBezTo>
                <a:cubicBezTo>
                  <a:pt x="771" y="1059"/>
                  <a:pt x="713" y="1116"/>
                  <a:pt x="638" y="1136"/>
                </a:cubicBezTo>
                <a:cubicBezTo>
                  <a:pt x="631" y="1135"/>
                  <a:pt x="623" y="1135"/>
                  <a:pt x="616" y="1134"/>
                </a:cubicBezTo>
                <a:cubicBezTo>
                  <a:pt x="602" y="1115"/>
                  <a:pt x="602" y="1115"/>
                  <a:pt x="602" y="1115"/>
                </a:cubicBezTo>
                <a:cubicBezTo>
                  <a:pt x="555" y="1100"/>
                  <a:pt x="562" y="1130"/>
                  <a:pt x="538" y="1135"/>
                </a:cubicBezTo>
                <a:cubicBezTo>
                  <a:pt x="533" y="1131"/>
                  <a:pt x="537" y="1123"/>
                  <a:pt x="535" y="1117"/>
                </a:cubicBezTo>
                <a:cubicBezTo>
                  <a:pt x="508" y="1121"/>
                  <a:pt x="541" y="1130"/>
                  <a:pt x="530" y="1136"/>
                </a:cubicBezTo>
                <a:cubicBezTo>
                  <a:pt x="504" y="1133"/>
                  <a:pt x="469" y="1136"/>
                  <a:pt x="455" y="1116"/>
                </a:cubicBezTo>
                <a:cubicBezTo>
                  <a:pt x="440" y="1150"/>
                  <a:pt x="440" y="1150"/>
                  <a:pt x="440" y="1150"/>
                </a:cubicBezTo>
                <a:cubicBezTo>
                  <a:pt x="441" y="1151"/>
                  <a:pt x="441" y="1152"/>
                  <a:pt x="442" y="1153"/>
                </a:cubicBezTo>
                <a:cubicBezTo>
                  <a:pt x="435" y="1153"/>
                  <a:pt x="427" y="1154"/>
                  <a:pt x="420" y="1154"/>
                </a:cubicBezTo>
                <a:cubicBezTo>
                  <a:pt x="416" y="1146"/>
                  <a:pt x="405" y="1143"/>
                  <a:pt x="393" y="1141"/>
                </a:cubicBezTo>
                <a:cubicBezTo>
                  <a:pt x="365" y="1125"/>
                  <a:pt x="365" y="1119"/>
                  <a:pt x="346" y="1085"/>
                </a:cubicBezTo>
                <a:cubicBezTo>
                  <a:pt x="326" y="1086"/>
                  <a:pt x="318" y="1094"/>
                  <a:pt x="314" y="1104"/>
                </a:cubicBezTo>
                <a:cubicBezTo>
                  <a:pt x="314" y="1103"/>
                  <a:pt x="313" y="1103"/>
                  <a:pt x="313" y="1103"/>
                </a:cubicBezTo>
                <a:cubicBezTo>
                  <a:pt x="292" y="1106"/>
                  <a:pt x="271" y="1111"/>
                  <a:pt x="251" y="1118"/>
                </a:cubicBezTo>
                <a:cubicBezTo>
                  <a:pt x="236" y="1111"/>
                  <a:pt x="221" y="1103"/>
                  <a:pt x="204" y="1106"/>
                </a:cubicBezTo>
                <a:cubicBezTo>
                  <a:pt x="233" y="1060"/>
                  <a:pt x="148" y="1068"/>
                  <a:pt x="106" y="1072"/>
                </a:cubicBezTo>
                <a:cubicBezTo>
                  <a:pt x="45" y="1077"/>
                  <a:pt x="91" y="1114"/>
                  <a:pt x="34" y="1122"/>
                </a:cubicBezTo>
                <a:cubicBezTo>
                  <a:pt x="0" y="1106"/>
                  <a:pt x="86" y="1080"/>
                  <a:pt x="43" y="1065"/>
                </a:cubicBezTo>
                <a:cubicBezTo>
                  <a:pt x="35" y="1070"/>
                  <a:pt x="26" y="1074"/>
                  <a:pt x="18" y="1080"/>
                </a:cubicBezTo>
                <a:cubicBezTo>
                  <a:pt x="11" y="1092"/>
                  <a:pt x="6" y="1104"/>
                  <a:pt x="1" y="1116"/>
                </a:cubicBezTo>
                <a:cubicBezTo>
                  <a:pt x="1" y="1263"/>
                  <a:pt x="1" y="1263"/>
                  <a:pt x="1" y="1263"/>
                </a:cubicBezTo>
                <a:cubicBezTo>
                  <a:pt x="13" y="1258"/>
                  <a:pt x="26" y="1253"/>
                  <a:pt x="37" y="1249"/>
                </a:cubicBezTo>
                <a:cubicBezTo>
                  <a:pt x="24" y="1264"/>
                  <a:pt x="12" y="1279"/>
                  <a:pt x="1" y="1295"/>
                </a:cubicBezTo>
                <a:cubicBezTo>
                  <a:pt x="1" y="1363"/>
                  <a:pt x="1" y="1363"/>
                  <a:pt x="1" y="1363"/>
                </a:cubicBezTo>
                <a:cubicBezTo>
                  <a:pt x="2" y="1362"/>
                  <a:pt x="2" y="1361"/>
                  <a:pt x="2" y="1360"/>
                </a:cubicBezTo>
                <a:cubicBezTo>
                  <a:pt x="8" y="1353"/>
                  <a:pt x="14" y="1345"/>
                  <a:pt x="20" y="1339"/>
                </a:cubicBezTo>
                <a:cubicBezTo>
                  <a:pt x="8" y="1367"/>
                  <a:pt x="2" y="1388"/>
                  <a:pt x="1" y="1390"/>
                </a:cubicBezTo>
                <a:cubicBezTo>
                  <a:pt x="1" y="1390"/>
                  <a:pt x="1" y="1716"/>
                  <a:pt x="1" y="2080"/>
                </a:cubicBezTo>
                <a:cubicBezTo>
                  <a:pt x="3121" y="2080"/>
                  <a:pt x="3121" y="2080"/>
                  <a:pt x="3121" y="2080"/>
                </a:cubicBezTo>
                <a:moveTo>
                  <a:pt x="970" y="537"/>
                </a:moveTo>
                <a:cubicBezTo>
                  <a:pt x="991" y="511"/>
                  <a:pt x="1028" y="484"/>
                  <a:pt x="1054" y="452"/>
                </a:cubicBezTo>
                <a:cubicBezTo>
                  <a:pt x="1087" y="426"/>
                  <a:pt x="1147" y="410"/>
                  <a:pt x="1141" y="432"/>
                </a:cubicBezTo>
                <a:cubicBezTo>
                  <a:pt x="1194" y="407"/>
                  <a:pt x="1205" y="396"/>
                  <a:pt x="1216" y="381"/>
                </a:cubicBezTo>
                <a:cubicBezTo>
                  <a:pt x="1227" y="367"/>
                  <a:pt x="1240" y="350"/>
                  <a:pt x="1304" y="339"/>
                </a:cubicBezTo>
                <a:cubicBezTo>
                  <a:pt x="1248" y="331"/>
                  <a:pt x="1181" y="354"/>
                  <a:pt x="1125" y="390"/>
                </a:cubicBezTo>
                <a:cubicBezTo>
                  <a:pt x="1067" y="426"/>
                  <a:pt x="1020" y="472"/>
                  <a:pt x="970" y="502"/>
                </a:cubicBezTo>
                <a:cubicBezTo>
                  <a:pt x="939" y="537"/>
                  <a:pt x="953" y="552"/>
                  <a:pt x="970" y="537"/>
                </a:cubicBezTo>
                <a:moveTo>
                  <a:pt x="1942" y="219"/>
                </a:moveTo>
                <a:cubicBezTo>
                  <a:pt x="1976" y="173"/>
                  <a:pt x="1884" y="223"/>
                  <a:pt x="1863" y="232"/>
                </a:cubicBezTo>
                <a:cubicBezTo>
                  <a:pt x="1872" y="237"/>
                  <a:pt x="1872" y="237"/>
                  <a:pt x="1872" y="237"/>
                </a:cubicBezTo>
                <a:cubicBezTo>
                  <a:pt x="1871" y="254"/>
                  <a:pt x="1918" y="237"/>
                  <a:pt x="1942" y="219"/>
                </a:cubicBezTo>
                <a:moveTo>
                  <a:pt x="2307" y="14"/>
                </a:moveTo>
                <a:cubicBezTo>
                  <a:pt x="2294" y="24"/>
                  <a:pt x="2280" y="34"/>
                  <a:pt x="2267" y="44"/>
                </a:cubicBezTo>
                <a:cubicBezTo>
                  <a:pt x="2289" y="42"/>
                  <a:pt x="2309" y="28"/>
                  <a:pt x="2320" y="17"/>
                </a:cubicBezTo>
                <a:cubicBezTo>
                  <a:pt x="2307" y="14"/>
                  <a:pt x="2307" y="14"/>
                  <a:pt x="2307" y="14"/>
                </a:cubicBezTo>
                <a:moveTo>
                  <a:pt x="947" y="674"/>
                </a:moveTo>
                <a:cubicBezTo>
                  <a:pt x="964" y="661"/>
                  <a:pt x="964" y="661"/>
                  <a:pt x="964" y="661"/>
                </a:cubicBezTo>
                <a:cubicBezTo>
                  <a:pt x="970" y="652"/>
                  <a:pt x="1001" y="630"/>
                  <a:pt x="984" y="626"/>
                </a:cubicBezTo>
                <a:cubicBezTo>
                  <a:pt x="967" y="634"/>
                  <a:pt x="955" y="656"/>
                  <a:pt x="947" y="674"/>
                </a:cubicBezTo>
                <a:moveTo>
                  <a:pt x="2051" y="164"/>
                </a:moveTo>
                <a:cubicBezTo>
                  <a:pt x="2104" y="145"/>
                  <a:pt x="2149" y="101"/>
                  <a:pt x="2201" y="80"/>
                </a:cubicBezTo>
                <a:cubicBezTo>
                  <a:pt x="2226" y="55"/>
                  <a:pt x="2226" y="55"/>
                  <a:pt x="2226" y="55"/>
                </a:cubicBezTo>
                <a:cubicBezTo>
                  <a:pt x="2162" y="74"/>
                  <a:pt x="2053" y="116"/>
                  <a:pt x="1984" y="165"/>
                </a:cubicBezTo>
                <a:cubicBezTo>
                  <a:pt x="1974" y="197"/>
                  <a:pt x="2004" y="168"/>
                  <a:pt x="2051" y="164"/>
                </a:cubicBezTo>
                <a:moveTo>
                  <a:pt x="788" y="860"/>
                </a:moveTo>
                <a:cubicBezTo>
                  <a:pt x="807" y="825"/>
                  <a:pt x="807" y="825"/>
                  <a:pt x="807" y="825"/>
                </a:cubicBezTo>
                <a:cubicBezTo>
                  <a:pt x="779" y="824"/>
                  <a:pt x="779" y="824"/>
                  <a:pt x="779" y="824"/>
                </a:cubicBezTo>
                <a:cubicBezTo>
                  <a:pt x="765" y="855"/>
                  <a:pt x="765" y="855"/>
                  <a:pt x="765" y="855"/>
                </a:cubicBezTo>
                <a:cubicBezTo>
                  <a:pt x="781" y="829"/>
                  <a:pt x="779" y="842"/>
                  <a:pt x="777" y="855"/>
                </a:cubicBezTo>
                <a:cubicBezTo>
                  <a:pt x="775" y="867"/>
                  <a:pt x="774" y="879"/>
                  <a:pt x="788" y="860"/>
                </a:cubicBezTo>
                <a:moveTo>
                  <a:pt x="785" y="911"/>
                </a:moveTo>
                <a:cubicBezTo>
                  <a:pt x="797" y="900"/>
                  <a:pt x="806" y="910"/>
                  <a:pt x="813" y="886"/>
                </a:cubicBezTo>
                <a:cubicBezTo>
                  <a:pt x="823" y="864"/>
                  <a:pt x="783" y="900"/>
                  <a:pt x="785" y="911"/>
                </a:cubicBezTo>
                <a:moveTo>
                  <a:pt x="869" y="659"/>
                </a:moveTo>
                <a:cubicBezTo>
                  <a:pt x="871" y="656"/>
                  <a:pt x="874" y="652"/>
                  <a:pt x="878" y="648"/>
                </a:cubicBezTo>
                <a:cubicBezTo>
                  <a:pt x="875" y="648"/>
                  <a:pt x="873" y="649"/>
                  <a:pt x="869" y="659"/>
                </a:cubicBezTo>
                <a:moveTo>
                  <a:pt x="732" y="914"/>
                </a:moveTo>
                <a:cubicBezTo>
                  <a:pt x="721" y="934"/>
                  <a:pt x="709" y="933"/>
                  <a:pt x="708" y="943"/>
                </a:cubicBezTo>
                <a:cubicBezTo>
                  <a:pt x="709" y="957"/>
                  <a:pt x="709" y="957"/>
                  <a:pt x="709" y="957"/>
                </a:cubicBezTo>
                <a:cubicBezTo>
                  <a:pt x="725" y="942"/>
                  <a:pt x="728" y="932"/>
                  <a:pt x="732" y="914"/>
                </a:cubicBezTo>
                <a:moveTo>
                  <a:pt x="885" y="649"/>
                </a:moveTo>
                <a:cubicBezTo>
                  <a:pt x="904" y="658"/>
                  <a:pt x="959" y="594"/>
                  <a:pt x="982" y="564"/>
                </a:cubicBezTo>
                <a:cubicBezTo>
                  <a:pt x="954" y="557"/>
                  <a:pt x="904" y="617"/>
                  <a:pt x="878" y="648"/>
                </a:cubicBezTo>
                <a:cubicBezTo>
                  <a:pt x="881" y="648"/>
                  <a:pt x="883" y="651"/>
                  <a:pt x="885" y="649"/>
                </a:cubicBezTo>
                <a:moveTo>
                  <a:pt x="218" y="1048"/>
                </a:moveTo>
                <a:cubicBezTo>
                  <a:pt x="212" y="1048"/>
                  <a:pt x="203" y="1046"/>
                  <a:pt x="197" y="1042"/>
                </a:cubicBezTo>
                <a:cubicBezTo>
                  <a:pt x="203" y="1046"/>
                  <a:pt x="203" y="1046"/>
                  <a:pt x="203" y="1046"/>
                </a:cubicBezTo>
                <a:cubicBezTo>
                  <a:pt x="209" y="1053"/>
                  <a:pt x="197" y="1053"/>
                  <a:pt x="195" y="1058"/>
                </a:cubicBezTo>
                <a:cubicBezTo>
                  <a:pt x="207" y="1062"/>
                  <a:pt x="218" y="1055"/>
                  <a:pt x="218" y="1048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3966" y="0"/>
            <a:ext cx="12188034" cy="6858000"/>
          </a:xfrm>
          <a:custGeom>
            <a:avLst/>
            <a:gdLst/>
            <a:ahLst/>
            <a:cxnLst/>
            <a:rect l="l" t="t" r="r" b="b"/>
            <a:pathLst>
              <a:path w="3120" h="2080" extrusionOk="0">
                <a:moveTo>
                  <a:pt x="0" y="2080"/>
                </a:moveTo>
                <a:cubicBezTo>
                  <a:pt x="0" y="1324"/>
                  <a:pt x="0" y="9"/>
                  <a:pt x="0" y="0"/>
                </a:cubicBezTo>
                <a:cubicBezTo>
                  <a:pt x="0" y="0"/>
                  <a:pt x="3106" y="0"/>
                  <a:pt x="3120" y="0"/>
                </a:cubicBezTo>
                <a:cubicBezTo>
                  <a:pt x="3120" y="0"/>
                  <a:pt x="3120" y="1321"/>
                  <a:pt x="3120" y="2080"/>
                </a:cubicBezTo>
                <a:cubicBezTo>
                  <a:pt x="0" y="2080"/>
                  <a:pt x="0" y="2080"/>
                  <a:pt x="0" y="2080"/>
                </a:cubicBezTo>
              </a:path>
            </a:pathLst>
          </a:custGeom>
          <a:solidFill>
            <a:srgbClr val="A2D1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-9525" y="0"/>
            <a:ext cx="12201525" cy="6857999"/>
          </a:xfrm>
          <a:custGeom>
            <a:avLst/>
            <a:gdLst/>
            <a:ahLst/>
            <a:cxnLst/>
            <a:rect l="l" t="t" r="r" b="b"/>
            <a:pathLst>
              <a:path w="3121" h="2080" extrusionOk="0">
                <a:moveTo>
                  <a:pt x="3121" y="2080"/>
                </a:moveTo>
                <a:cubicBezTo>
                  <a:pt x="3121" y="1197"/>
                  <a:pt x="3121" y="0"/>
                  <a:pt x="3121" y="0"/>
                </a:cubicBezTo>
                <a:cubicBezTo>
                  <a:pt x="2915" y="0"/>
                  <a:pt x="2462" y="0"/>
                  <a:pt x="2462" y="0"/>
                </a:cubicBezTo>
                <a:cubicBezTo>
                  <a:pt x="2398" y="18"/>
                  <a:pt x="2304" y="60"/>
                  <a:pt x="2222" y="98"/>
                </a:cubicBezTo>
                <a:cubicBezTo>
                  <a:pt x="2191" y="123"/>
                  <a:pt x="2068" y="162"/>
                  <a:pt x="2098" y="181"/>
                </a:cubicBezTo>
                <a:cubicBezTo>
                  <a:pt x="2049" y="206"/>
                  <a:pt x="2031" y="190"/>
                  <a:pt x="1991" y="204"/>
                </a:cubicBezTo>
                <a:cubicBezTo>
                  <a:pt x="1899" y="293"/>
                  <a:pt x="1777" y="250"/>
                  <a:pt x="1690" y="318"/>
                </a:cubicBezTo>
                <a:cubicBezTo>
                  <a:pt x="1691" y="305"/>
                  <a:pt x="1668" y="308"/>
                  <a:pt x="1647" y="310"/>
                </a:cubicBezTo>
                <a:cubicBezTo>
                  <a:pt x="1638" y="312"/>
                  <a:pt x="1629" y="313"/>
                  <a:pt x="1624" y="313"/>
                </a:cubicBezTo>
                <a:cubicBezTo>
                  <a:pt x="1584" y="318"/>
                  <a:pt x="1462" y="307"/>
                  <a:pt x="1486" y="342"/>
                </a:cubicBezTo>
                <a:cubicBezTo>
                  <a:pt x="1505" y="356"/>
                  <a:pt x="1535" y="353"/>
                  <a:pt x="1565" y="349"/>
                </a:cubicBezTo>
                <a:cubicBezTo>
                  <a:pt x="1591" y="346"/>
                  <a:pt x="1618" y="343"/>
                  <a:pt x="1640" y="350"/>
                </a:cubicBezTo>
                <a:cubicBezTo>
                  <a:pt x="1683" y="361"/>
                  <a:pt x="1663" y="369"/>
                  <a:pt x="1629" y="376"/>
                </a:cubicBezTo>
                <a:cubicBezTo>
                  <a:pt x="1596" y="382"/>
                  <a:pt x="1548" y="383"/>
                  <a:pt x="1546" y="398"/>
                </a:cubicBezTo>
                <a:cubicBezTo>
                  <a:pt x="1552" y="395"/>
                  <a:pt x="1557" y="400"/>
                  <a:pt x="1565" y="404"/>
                </a:cubicBezTo>
                <a:cubicBezTo>
                  <a:pt x="1573" y="409"/>
                  <a:pt x="1583" y="413"/>
                  <a:pt x="1600" y="411"/>
                </a:cubicBezTo>
                <a:cubicBezTo>
                  <a:pt x="1587" y="414"/>
                  <a:pt x="1580" y="417"/>
                  <a:pt x="1578" y="420"/>
                </a:cubicBezTo>
                <a:cubicBezTo>
                  <a:pt x="1551" y="418"/>
                  <a:pt x="1526" y="417"/>
                  <a:pt x="1501" y="418"/>
                </a:cubicBezTo>
                <a:cubicBezTo>
                  <a:pt x="1496" y="409"/>
                  <a:pt x="1495" y="400"/>
                  <a:pt x="1498" y="393"/>
                </a:cubicBezTo>
                <a:cubicBezTo>
                  <a:pt x="1470" y="380"/>
                  <a:pt x="1443" y="374"/>
                  <a:pt x="1415" y="371"/>
                </a:cubicBezTo>
                <a:cubicBezTo>
                  <a:pt x="1381" y="368"/>
                  <a:pt x="1354" y="374"/>
                  <a:pt x="1323" y="380"/>
                </a:cubicBezTo>
                <a:cubicBezTo>
                  <a:pt x="1262" y="394"/>
                  <a:pt x="1204" y="418"/>
                  <a:pt x="1134" y="440"/>
                </a:cubicBezTo>
                <a:cubicBezTo>
                  <a:pt x="1099" y="450"/>
                  <a:pt x="1042" y="496"/>
                  <a:pt x="1052" y="510"/>
                </a:cubicBezTo>
                <a:cubicBezTo>
                  <a:pt x="1069" y="533"/>
                  <a:pt x="1133" y="457"/>
                  <a:pt x="1193" y="444"/>
                </a:cubicBezTo>
                <a:cubicBezTo>
                  <a:pt x="1146" y="490"/>
                  <a:pt x="1046" y="530"/>
                  <a:pt x="1001" y="607"/>
                </a:cubicBezTo>
                <a:cubicBezTo>
                  <a:pt x="1018" y="596"/>
                  <a:pt x="1036" y="587"/>
                  <a:pt x="1055" y="578"/>
                </a:cubicBezTo>
                <a:cubicBezTo>
                  <a:pt x="1027" y="639"/>
                  <a:pt x="947" y="689"/>
                  <a:pt x="908" y="755"/>
                </a:cubicBezTo>
                <a:cubicBezTo>
                  <a:pt x="909" y="728"/>
                  <a:pt x="909" y="728"/>
                  <a:pt x="909" y="728"/>
                </a:cubicBezTo>
                <a:cubicBezTo>
                  <a:pt x="885" y="766"/>
                  <a:pt x="838" y="800"/>
                  <a:pt x="853" y="822"/>
                </a:cubicBezTo>
                <a:cubicBezTo>
                  <a:pt x="870" y="798"/>
                  <a:pt x="881" y="792"/>
                  <a:pt x="892" y="764"/>
                </a:cubicBezTo>
                <a:cubicBezTo>
                  <a:pt x="903" y="763"/>
                  <a:pt x="893" y="786"/>
                  <a:pt x="895" y="792"/>
                </a:cubicBezTo>
                <a:cubicBezTo>
                  <a:pt x="876" y="827"/>
                  <a:pt x="856" y="877"/>
                  <a:pt x="829" y="898"/>
                </a:cubicBezTo>
                <a:cubicBezTo>
                  <a:pt x="825" y="934"/>
                  <a:pt x="760" y="1019"/>
                  <a:pt x="804" y="1007"/>
                </a:cubicBezTo>
                <a:cubicBezTo>
                  <a:pt x="771" y="1059"/>
                  <a:pt x="713" y="1116"/>
                  <a:pt x="638" y="1136"/>
                </a:cubicBezTo>
                <a:cubicBezTo>
                  <a:pt x="631" y="1135"/>
                  <a:pt x="623" y="1135"/>
                  <a:pt x="616" y="1134"/>
                </a:cubicBezTo>
                <a:cubicBezTo>
                  <a:pt x="602" y="1115"/>
                  <a:pt x="602" y="1115"/>
                  <a:pt x="602" y="1115"/>
                </a:cubicBezTo>
                <a:cubicBezTo>
                  <a:pt x="555" y="1100"/>
                  <a:pt x="562" y="1130"/>
                  <a:pt x="538" y="1135"/>
                </a:cubicBezTo>
                <a:cubicBezTo>
                  <a:pt x="533" y="1131"/>
                  <a:pt x="537" y="1123"/>
                  <a:pt x="535" y="1117"/>
                </a:cubicBezTo>
                <a:cubicBezTo>
                  <a:pt x="508" y="1121"/>
                  <a:pt x="541" y="1130"/>
                  <a:pt x="530" y="1136"/>
                </a:cubicBezTo>
                <a:cubicBezTo>
                  <a:pt x="504" y="1133"/>
                  <a:pt x="469" y="1136"/>
                  <a:pt x="455" y="1116"/>
                </a:cubicBezTo>
                <a:cubicBezTo>
                  <a:pt x="440" y="1150"/>
                  <a:pt x="440" y="1150"/>
                  <a:pt x="440" y="1150"/>
                </a:cubicBezTo>
                <a:cubicBezTo>
                  <a:pt x="441" y="1151"/>
                  <a:pt x="441" y="1152"/>
                  <a:pt x="442" y="1153"/>
                </a:cubicBezTo>
                <a:cubicBezTo>
                  <a:pt x="435" y="1153"/>
                  <a:pt x="427" y="1154"/>
                  <a:pt x="420" y="1154"/>
                </a:cubicBezTo>
                <a:cubicBezTo>
                  <a:pt x="416" y="1146"/>
                  <a:pt x="405" y="1143"/>
                  <a:pt x="393" y="1141"/>
                </a:cubicBezTo>
                <a:cubicBezTo>
                  <a:pt x="365" y="1125"/>
                  <a:pt x="365" y="1119"/>
                  <a:pt x="346" y="1085"/>
                </a:cubicBezTo>
                <a:cubicBezTo>
                  <a:pt x="326" y="1086"/>
                  <a:pt x="318" y="1094"/>
                  <a:pt x="314" y="1104"/>
                </a:cubicBezTo>
                <a:cubicBezTo>
                  <a:pt x="314" y="1103"/>
                  <a:pt x="313" y="1103"/>
                  <a:pt x="313" y="1103"/>
                </a:cubicBezTo>
                <a:cubicBezTo>
                  <a:pt x="292" y="1106"/>
                  <a:pt x="271" y="1111"/>
                  <a:pt x="251" y="1118"/>
                </a:cubicBezTo>
                <a:cubicBezTo>
                  <a:pt x="236" y="1111"/>
                  <a:pt x="221" y="1103"/>
                  <a:pt x="204" y="1106"/>
                </a:cubicBezTo>
                <a:cubicBezTo>
                  <a:pt x="233" y="1060"/>
                  <a:pt x="148" y="1068"/>
                  <a:pt x="106" y="1072"/>
                </a:cubicBezTo>
                <a:cubicBezTo>
                  <a:pt x="45" y="1077"/>
                  <a:pt x="91" y="1114"/>
                  <a:pt x="34" y="1122"/>
                </a:cubicBezTo>
                <a:cubicBezTo>
                  <a:pt x="0" y="1106"/>
                  <a:pt x="86" y="1080"/>
                  <a:pt x="43" y="1065"/>
                </a:cubicBezTo>
                <a:cubicBezTo>
                  <a:pt x="35" y="1070"/>
                  <a:pt x="26" y="1074"/>
                  <a:pt x="18" y="1080"/>
                </a:cubicBezTo>
                <a:cubicBezTo>
                  <a:pt x="11" y="1092"/>
                  <a:pt x="6" y="1104"/>
                  <a:pt x="1" y="1116"/>
                </a:cubicBezTo>
                <a:cubicBezTo>
                  <a:pt x="1" y="1263"/>
                  <a:pt x="1" y="1263"/>
                  <a:pt x="1" y="1263"/>
                </a:cubicBezTo>
                <a:cubicBezTo>
                  <a:pt x="13" y="1258"/>
                  <a:pt x="26" y="1253"/>
                  <a:pt x="37" y="1249"/>
                </a:cubicBezTo>
                <a:cubicBezTo>
                  <a:pt x="24" y="1264"/>
                  <a:pt x="12" y="1279"/>
                  <a:pt x="1" y="1295"/>
                </a:cubicBezTo>
                <a:cubicBezTo>
                  <a:pt x="1" y="1363"/>
                  <a:pt x="1" y="1363"/>
                  <a:pt x="1" y="1363"/>
                </a:cubicBezTo>
                <a:cubicBezTo>
                  <a:pt x="2" y="1362"/>
                  <a:pt x="2" y="1361"/>
                  <a:pt x="2" y="1360"/>
                </a:cubicBezTo>
                <a:cubicBezTo>
                  <a:pt x="8" y="1353"/>
                  <a:pt x="14" y="1345"/>
                  <a:pt x="20" y="1339"/>
                </a:cubicBezTo>
                <a:cubicBezTo>
                  <a:pt x="8" y="1367"/>
                  <a:pt x="2" y="1388"/>
                  <a:pt x="1" y="1390"/>
                </a:cubicBezTo>
                <a:cubicBezTo>
                  <a:pt x="1" y="1390"/>
                  <a:pt x="1" y="1716"/>
                  <a:pt x="1" y="2080"/>
                </a:cubicBezTo>
                <a:cubicBezTo>
                  <a:pt x="3121" y="2080"/>
                  <a:pt x="3121" y="2080"/>
                  <a:pt x="3121" y="2080"/>
                </a:cubicBezTo>
                <a:moveTo>
                  <a:pt x="970" y="537"/>
                </a:moveTo>
                <a:cubicBezTo>
                  <a:pt x="991" y="511"/>
                  <a:pt x="1028" y="484"/>
                  <a:pt x="1054" y="452"/>
                </a:cubicBezTo>
                <a:cubicBezTo>
                  <a:pt x="1087" y="426"/>
                  <a:pt x="1147" y="410"/>
                  <a:pt x="1141" y="432"/>
                </a:cubicBezTo>
                <a:cubicBezTo>
                  <a:pt x="1194" y="407"/>
                  <a:pt x="1205" y="396"/>
                  <a:pt x="1216" y="381"/>
                </a:cubicBezTo>
                <a:cubicBezTo>
                  <a:pt x="1227" y="367"/>
                  <a:pt x="1240" y="350"/>
                  <a:pt x="1304" y="339"/>
                </a:cubicBezTo>
                <a:cubicBezTo>
                  <a:pt x="1248" y="331"/>
                  <a:pt x="1181" y="354"/>
                  <a:pt x="1125" y="390"/>
                </a:cubicBezTo>
                <a:cubicBezTo>
                  <a:pt x="1067" y="426"/>
                  <a:pt x="1020" y="472"/>
                  <a:pt x="970" y="502"/>
                </a:cubicBezTo>
                <a:cubicBezTo>
                  <a:pt x="939" y="537"/>
                  <a:pt x="953" y="552"/>
                  <a:pt x="970" y="537"/>
                </a:cubicBezTo>
                <a:moveTo>
                  <a:pt x="1942" y="219"/>
                </a:moveTo>
                <a:cubicBezTo>
                  <a:pt x="1976" y="173"/>
                  <a:pt x="1884" y="223"/>
                  <a:pt x="1863" y="232"/>
                </a:cubicBezTo>
                <a:cubicBezTo>
                  <a:pt x="1872" y="237"/>
                  <a:pt x="1872" y="237"/>
                  <a:pt x="1872" y="237"/>
                </a:cubicBezTo>
                <a:cubicBezTo>
                  <a:pt x="1871" y="254"/>
                  <a:pt x="1918" y="237"/>
                  <a:pt x="1942" y="219"/>
                </a:cubicBezTo>
                <a:moveTo>
                  <a:pt x="2307" y="14"/>
                </a:moveTo>
                <a:cubicBezTo>
                  <a:pt x="2294" y="24"/>
                  <a:pt x="2280" y="34"/>
                  <a:pt x="2267" y="44"/>
                </a:cubicBezTo>
                <a:cubicBezTo>
                  <a:pt x="2289" y="42"/>
                  <a:pt x="2309" y="28"/>
                  <a:pt x="2320" y="17"/>
                </a:cubicBezTo>
                <a:cubicBezTo>
                  <a:pt x="2307" y="14"/>
                  <a:pt x="2307" y="14"/>
                  <a:pt x="2307" y="14"/>
                </a:cubicBezTo>
                <a:moveTo>
                  <a:pt x="947" y="674"/>
                </a:moveTo>
                <a:cubicBezTo>
                  <a:pt x="964" y="661"/>
                  <a:pt x="964" y="661"/>
                  <a:pt x="964" y="661"/>
                </a:cubicBezTo>
                <a:cubicBezTo>
                  <a:pt x="970" y="652"/>
                  <a:pt x="1001" y="630"/>
                  <a:pt x="984" y="626"/>
                </a:cubicBezTo>
                <a:cubicBezTo>
                  <a:pt x="967" y="634"/>
                  <a:pt x="955" y="656"/>
                  <a:pt x="947" y="674"/>
                </a:cubicBezTo>
                <a:moveTo>
                  <a:pt x="2051" y="164"/>
                </a:moveTo>
                <a:cubicBezTo>
                  <a:pt x="2104" y="145"/>
                  <a:pt x="2149" y="101"/>
                  <a:pt x="2201" y="80"/>
                </a:cubicBezTo>
                <a:cubicBezTo>
                  <a:pt x="2226" y="55"/>
                  <a:pt x="2226" y="55"/>
                  <a:pt x="2226" y="55"/>
                </a:cubicBezTo>
                <a:cubicBezTo>
                  <a:pt x="2162" y="74"/>
                  <a:pt x="2053" y="116"/>
                  <a:pt x="1984" y="165"/>
                </a:cubicBezTo>
                <a:cubicBezTo>
                  <a:pt x="1974" y="197"/>
                  <a:pt x="2004" y="168"/>
                  <a:pt x="2051" y="164"/>
                </a:cubicBezTo>
                <a:moveTo>
                  <a:pt x="788" y="860"/>
                </a:moveTo>
                <a:cubicBezTo>
                  <a:pt x="807" y="825"/>
                  <a:pt x="807" y="825"/>
                  <a:pt x="807" y="825"/>
                </a:cubicBezTo>
                <a:cubicBezTo>
                  <a:pt x="779" y="824"/>
                  <a:pt x="779" y="824"/>
                  <a:pt x="779" y="824"/>
                </a:cubicBezTo>
                <a:cubicBezTo>
                  <a:pt x="765" y="855"/>
                  <a:pt x="765" y="855"/>
                  <a:pt x="765" y="855"/>
                </a:cubicBezTo>
                <a:cubicBezTo>
                  <a:pt x="781" y="829"/>
                  <a:pt x="779" y="842"/>
                  <a:pt x="777" y="855"/>
                </a:cubicBezTo>
                <a:cubicBezTo>
                  <a:pt x="775" y="867"/>
                  <a:pt x="774" y="879"/>
                  <a:pt x="788" y="860"/>
                </a:cubicBezTo>
                <a:moveTo>
                  <a:pt x="785" y="911"/>
                </a:moveTo>
                <a:cubicBezTo>
                  <a:pt x="797" y="900"/>
                  <a:pt x="806" y="910"/>
                  <a:pt x="813" y="886"/>
                </a:cubicBezTo>
                <a:cubicBezTo>
                  <a:pt x="823" y="864"/>
                  <a:pt x="783" y="900"/>
                  <a:pt x="785" y="911"/>
                </a:cubicBezTo>
                <a:moveTo>
                  <a:pt x="869" y="659"/>
                </a:moveTo>
                <a:cubicBezTo>
                  <a:pt x="871" y="656"/>
                  <a:pt x="874" y="652"/>
                  <a:pt x="878" y="648"/>
                </a:cubicBezTo>
                <a:cubicBezTo>
                  <a:pt x="875" y="648"/>
                  <a:pt x="873" y="649"/>
                  <a:pt x="869" y="659"/>
                </a:cubicBezTo>
                <a:moveTo>
                  <a:pt x="732" y="914"/>
                </a:moveTo>
                <a:cubicBezTo>
                  <a:pt x="721" y="934"/>
                  <a:pt x="709" y="933"/>
                  <a:pt x="708" y="943"/>
                </a:cubicBezTo>
                <a:cubicBezTo>
                  <a:pt x="709" y="957"/>
                  <a:pt x="709" y="957"/>
                  <a:pt x="709" y="957"/>
                </a:cubicBezTo>
                <a:cubicBezTo>
                  <a:pt x="725" y="942"/>
                  <a:pt x="728" y="932"/>
                  <a:pt x="732" y="914"/>
                </a:cubicBezTo>
                <a:moveTo>
                  <a:pt x="885" y="649"/>
                </a:moveTo>
                <a:cubicBezTo>
                  <a:pt x="904" y="658"/>
                  <a:pt x="959" y="594"/>
                  <a:pt x="982" y="564"/>
                </a:cubicBezTo>
                <a:cubicBezTo>
                  <a:pt x="954" y="557"/>
                  <a:pt x="904" y="617"/>
                  <a:pt x="878" y="648"/>
                </a:cubicBezTo>
                <a:cubicBezTo>
                  <a:pt x="881" y="648"/>
                  <a:pt x="883" y="651"/>
                  <a:pt x="885" y="649"/>
                </a:cubicBezTo>
                <a:moveTo>
                  <a:pt x="218" y="1048"/>
                </a:moveTo>
                <a:cubicBezTo>
                  <a:pt x="212" y="1048"/>
                  <a:pt x="203" y="1046"/>
                  <a:pt x="197" y="1042"/>
                </a:cubicBezTo>
                <a:cubicBezTo>
                  <a:pt x="203" y="1046"/>
                  <a:pt x="203" y="1046"/>
                  <a:pt x="203" y="1046"/>
                </a:cubicBezTo>
                <a:cubicBezTo>
                  <a:pt x="209" y="1053"/>
                  <a:pt x="197" y="1053"/>
                  <a:pt x="195" y="1058"/>
                </a:cubicBezTo>
                <a:cubicBezTo>
                  <a:pt x="207" y="1062"/>
                  <a:pt x="218" y="1055"/>
                  <a:pt x="218" y="1048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>
              <a:defRPr/>
            </a:pPr>
            <a:endParaRPr lang="ko-KR" altLang="en-US"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52" r:id="rId6"/>
    <p:sldLayoutId id="2147483753" r:id="rId7"/>
    <p:sldLayoutId id="2147483754" r:id="rId8"/>
    <p:sldLayoutId id="2147483755" r:id="rId9"/>
    <p:sldLayoutId id="2147483756" r:id="rId10"/>
    <p:sldLayoutId id="2147483757" r:id="rId11"/>
    <p:sldLayoutId id="2147483758" r:id="rId12"/>
    <p:sldLayoutId id="2147483759" r:id="rId13"/>
    <p:sldLayoutId id="2147483760" r:id="rId14"/>
    <p:sldLayoutId id="2147483761" r:id="rId15"/>
    <p:sldLayoutId id="2147483762" r:id="rId16"/>
    <p:sldLayoutId id="2147483763" r:id="rId17"/>
    <p:sldLayoutId id="2147483764" r:id="rId18"/>
  </p:sldLayoutIdLst>
  <p:transition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배달의민족 한나체 Air"/>
          <a:ea typeface="배달의민족 한나체 Air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8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22.png"/><Relationship Id="rId10" Type="http://schemas.openxmlformats.org/officeDocument/2006/relationships/image" Target="../media/image13.png"/><Relationship Id="rId19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/>
          <p:nvPr/>
        </p:nvSpPr>
        <p:spPr>
          <a:xfrm>
            <a:off x="11360361" y="5123223"/>
            <a:ext cx="14255" cy="9503"/>
          </a:xfrm>
          <a:custGeom>
            <a:avLst/>
            <a:gdLst/>
            <a:ahLst/>
            <a:cxnLst/>
            <a:rect l="l" t="t" r="r" b="b"/>
            <a:pathLst>
              <a:path w="5" h="3" extrusionOk="0">
                <a:moveTo>
                  <a:pt x="3" y="0"/>
                </a:moveTo>
                <a:cubicBezTo>
                  <a:pt x="2" y="0"/>
                  <a:pt x="0" y="1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1" y="2"/>
                  <a:pt x="1" y="2"/>
                </a:cubicBezTo>
                <a:quadBezTo>
                  <a:pt x="2" y="2"/>
                  <a:pt x="3" y="2"/>
                </a:quadBezTo>
                <a:cubicBezTo>
                  <a:pt x="4" y="2"/>
                  <a:pt x="5" y="2"/>
                  <a:pt x="5" y="3"/>
                </a:cubicBezTo>
                <a:quadBezTo>
                  <a:pt x="5" y="2"/>
                  <a:pt x="5" y="2"/>
                </a:quadBezTo>
                <a:cubicBezTo>
                  <a:pt x="4" y="1"/>
                  <a:pt x="4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04" name="Google Shape;104;p20"/>
          <p:cNvSpPr/>
          <p:nvPr/>
        </p:nvSpPr>
        <p:spPr>
          <a:xfrm>
            <a:off x="10425467" y="5150545"/>
            <a:ext cx="39202" cy="41578"/>
          </a:xfrm>
          <a:custGeom>
            <a:avLst/>
            <a:gdLst/>
            <a:ahLst/>
            <a:cxnLst/>
            <a:rect l="l" t="t" r="r" b="b"/>
            <a:pathLst>
              <a:path w="14" h="14" extrusionOk="0">
                <a:moveTo>
                  <a:pt x="5" y="0"/>
                </a:moveTo>
                <a:cubicBezTo>
                  <a:pt x="4" y="0"/>
                  <a:pt x="3" y="1"/>
                  <a:pt x="2" y="1"/>
                </a:cubicBezTo>
                <a:quadBezTo>
                  <a:pt x="2" y="1"/>
                  <a:pt x="1" y="1"/>
                </a:quadBezTo>
                <a:cubicBezTo>
                  <a:pt x="1" y="2"/>
                  <a:pt x="1" y="3"/>
                  <a:pt x="0" y="3"/>
                </a:cubicBezTo>
                <a:cubicBezTo>
                  <a:pt x="0" y="5"/>
                  <a:pt x="3" y="7"/>
                  <a:pt x="3" y="9"/>
                </a:cubicBezTo>
                <a:cubicBezTo>
                  <a:pt x="5" y="10"/>
                  <a:pt x="8" y="14"/>
                  <a:pt x="11" y="14"/>
                </a:cubicBezTo>
                <a:cubicBezTo>
                  <a:pt x="12" y="14"/>
                  <a:pt x="13" y="13"/>
                  <a:pt x="14" y="12"/>
                </a:cubicBezTo>
                <a:quadBezTo>
                  <a:pt x="13" y="8"/>
                  <a:pt x="13" y="8"/>
                </a:quadBezTo>
                <a:cubicBezTo>
                  <a:pt x="12" y="4"/>
                  <a:pt x="9" y="0"/>
                  <a:pt x="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05" name="Google Shape;105;p20"/>
          <p:cNvSpPr/>
          <p:nvPr/>
        </p:nvSpPr>
        <p:spPr>
          <a:xfrm>
            <a:off x="11444703" y="5171928"/>
            <a:ext cx="143739" cy="155618"/>
          </a:xfrm>
          <a:custGeom>
            <a:avLst/>
            <a:gdLst/>
            <a:ahLst/>
            <a:cxnLst/>
            <a:rect l="l" t="t" r="r" b="b"/>
            <a:pathLst>
              <a:path w="51" h="52" extrusionOk="0">
                <a:moveTo>
                  <a:pt x="15" y="42"/>
                </a:moveTo>
                <a:cubicBezTo>
                  <a:pt x="15" y="42"/>
                  <a:pt x="14" y="41"/>
                  <a:pt x="14" y="37"/>
                </a:cubicBezTo>
                <a:quadBezTo>
                  <a:pt x="18" y="37"/>
                  <a:pt x="18" y="37"/>
                </a:quadBezTo>
                <a:cubicBezTo>
                  <a:pt x="16" y="38"/>
                  <a:pt x="16" y="39"/>
                  <a:pt x="16" y="39"/>
                </a:cubicBezTo>
                <a:cubicBezTo>
                  <a:pt x="16" y="39"/>
                  <a:pt x="17" y="39"/>
                  <a:pt x="17" y="38"/>
                </a:cubicBezTo>
                <a:cubicBezTo>
                  <a:pt x="18" y="38"/>
                  <a:pt x="19" y="38"/>
                  <a:pt x="19" y="38"/>
                </a:cubicBezTo>
                <a:cubicBezTo>
                  <a:pt x="20" y="38"/>
                  <a:pt x="21" y="39"/>
                  <a:pt x="21" y="42"/>
                </a:cubicBezTo>
                <a:cubicBezTo>
                  <a:pt x="20" y="41"/>
                  <a:pt x="19" y="41"/>
                  <a:pt x="18" y="41"/>
                </a:cubicBezTo>
                <a:cubicBezTo>
                  <a:pt x="18" y="41"/>
                  <a:pt x="17" y="41"/>
                  <a:pt x="17" y="41"/>
                </a:cubicBezTo>
                <a:quadBezTo>
                  <a:pt x="16" y="42"/>
                  <a:pt x="15" y="42"/>
                </a:quadBezTo>
                <a:moveTo>
                  <a:pt x="31" y="17"/>
                </a:moveTo>
                <a:cubicBezTo>
                  <a:pt x="33" y="12"/>
                  <a:pt x="40" y="15"/>
                  <a:pt x="41" y="12"/>
                </a:cubicBezTo>
                <a:quadBezTo>
                  <a:pt x="42" y="17"/>
                  <a:pt x="42" y="17"/>
                </a:quadBezTo>
                <a:quadBezTo>
                  <a:pt x="42" y="17"/>
                  <a:pt x="42" y="17"/>
                </a:quadBezTo>
                <a:quadBezTo>
                  <a:pt x="41" y="17"/>
                  <a:pt x="40" y="16"/>
                </a:quadBezTo>
                <a:cubicBezTo>
                  <a:pt x="38" y="18"/>
                  <a:pt x="42" y="21"/>
                  <a:pt x="44" y="21"/>
                </a:cubicBezTo>
                <a:cubicBezTo>
                  <a:pt x="45" y="21"/>
                  <a:pt x="46" y="21"/>
                  <a:pt x="46" y="20"/>
                </a:cubicBezTo>
                <a:quadBezTo>
                  <a:pt x="46" y="20"/>
                  <a:pt x="46" y="20"/>
                </a:quadBezTo>
                <a:quadBezTo>
                  <a:pt x="46" y="20"/>
                  <a:pt x="46" y="20"/>
                </a:quadBezTo>
                <a:quadBezTo>
                  <a:pt x="42" y="26"/>
                  <a:pt x="42" y="26"/>
                </a:quadBezTo>
                <a:quadBezTo>
                  <a:pt x="41" y="27"/>
                  <a:pt x="41" y="27"/>
                </a:quadBezTo>
                <a:quadBezTo>
                  <a:pt x="41" y="27"/>
                  <a:pt x="41" y="27"/>
                </a:quadBezTo>
                <a:quadBezTo>
                  <a:pt x="42" y="26"/>
                  <a:pt x="42" y="26"/>
                </a:quadBezTo>
                <a:cubicBezTo>
                  <a:pt x="42" y="26"/>
                  <a:pt x="42" y="25"/>
                  <a:pt x="42" y="25"/>
                </a:cubicBezTo>
                <a:cubicBezTo>
                  <a:pt x="42" y="24"/>
                  <a:pt x="42" y="23"/>
                  <a:pt x="40" y="23"/>
                </a:cubicBezTo>
                <a:quadBezTo>
                  <a:pt x="40" y="23"/>
                  <a:pt x="40" y="23"/>
                </a:quadBezTo>
                <a:cubicBezTo>
                  <a:pt x="34" y="28"/>
                  <a:pt x="44" y="30"/>
                  <a:pt x="45" y="32"/>
                </a:cubicBezTo>
                <a:cubicBezTo>
                  <a:pt x="39" y="33"/>
                  <a:pt x="34" y="37"/>
                  <a:pt x="35" y="43"/>
                </a:cubicBezTo>
                <a:cubicBezTo>
                  <a:pt x="35" y="43"/>
                  <a:pt x="35" y="44"/>
                  <a:pt x="35" y="44"/>
                </a:cubicBezTo>
                <a:cubicBezTo>
                  <a:pt x="35" y="44"/>
                  <a:pt x="35" y="43"/>
                  <a:pt x="35" y="43"/>
                </a:cubicBezTo>
                <a:cubicBezTo>
                  <a:pt x="34" y="38"/>
                  <a:pt x="33" y="36"/>
                  <a:pt x="32" y="31"/>
                </a:cubicBezTo>
                <a:cubicBezTo>
                  <a:pt x="32" y="30"/>
                  <a:pt x="33" y="29"/>
                  <a:pt x="33" y="29"/>
                </a:cubicBezTo>
                <a:cubicBezTo>
                  <a:pt x="34" y="29"/>
                  <a:pt x="34" y="30"/>
                  <a:pt x="35" y="31"/>
                </a:cubicBezTo>
                <a:cubicBezTo>
                  <a:pt x="35" y="32"/>
                  <a:pt x="36" y="33"/>
                  <a:pt x="36" y="33"/>
                </a:cubicBezTo>
                <a:cubicBezTo>
                  <a:pt x="37" y="33"/>
                  <a:pt x="37" y="32"/>
                  <a:pt x="38" y="31"/>
                </a:cubicBezTo>
                <a:quadBezTo>
                  <a:pt x="36" y="28"/>
                  <a:pt x="36" y="28"/>
                </a:quadBezTo>
                <a:cubicBezTo>
                  <a:pt x="37" y="28"/>
                  <a:pt x="37" y="29"/>
                  <a:pt x="37" y="29"/>
                </a:cubicBezTo>
                <a:cubicBezTo>
                  <a:pt x="37" y="29"/>
                  <a:pt x="38" y="29"/>
                  <a:pt x="38" y="29"/>
                </a:cubicBezTo>
                <a:cubicBezTo>
                  <a:pt x="35" y="26"/>
                  <a:pt x="37" y="21"/>
                  <a:pt x="32" y="20"/>
                </a:cubicBezTo>
                <a:cubicBezTo>
                  <a:pt x="32" y="23"/>
                  <a:pt x="31" y="23"/>
                  <a:pt x="30" y="24"/>
                </a:cubicBezTo>
                <a:cubicBezTo>
                  <a:pt x="29" y="25"/>
                  <a:pt x="28" y="26"/>
                  <a:pt x="26" y="26"/>
                </a:cubicBezTo>
                <a:cubicBezTo>
                  <a:pt x="28" y="24"/>
                  <a:pt x="29" y="24"/>
                  <a:pt x="30" y="24"/>
                </a:cubicBezTo>
                <a:cubicBezTo>
                  <a:pt x="31" y="21"/>
                  <a:pt x="28" y="18"/>
                  <a:pt x="25" y="15"/>
                </a:cubicBezTo>
                <a:cubicBezTo>
                  <a:pt x="25" y="15"/>
                  <a:pt x="25" y="16"/>
                  <a:pt x="25" y="16"/>
                </a:cubicBezTo>
                <a:cubicBezTo>
                  <a:pt x="25" y="16"/>
                  <a:pt x="24" y="16"/>
                  <a:pt x="24" y="16"/>
                </a:cubicBezTo>
                <a:cubicBezTo>
                  <a:pt x="22" y="16"/>
                  <a:pt x="24" y="14"/>
                  <a:pt x="23" y="13"/>
                </a:cubicBezTo>
                <a:cubicBezTo>
                  <a:pt x="23" y="13"/>
                  <a:pt x="22" y="13"/>
                  <a:pt x="22" y="13"/>
                </a:cubicBezTo>
                <a:quadBezTo>
                  <a:pt x="23" y="13"/>
                  <a:pt x="23" y="13"/>
                </a:quadBezTo>
                <a:cubicBezTo>
                  <a:pt x="24" y="14"/>
                  <a:pt x="25" y="14"/>
                  <a:pt x="25" y="15"/>
                </a:cubicBezTo>
                <a:quadBezTo>
                  <a:pt x="26" y="14"/>
                  <a:pt x="26" y="13"/>
                </a:quadBezTo>
                <a:quadBezTo>
                  <a:pt x="26" y="13"/>
                  <a:pt x="26" y="12"/>
                </a:quadBezTo>
                <a:quadBezTo>
                  <a:pt x="26" y="13"/>
                  <a:pt x="26" y="13"/>
                </a:quadBezTo>
                <a:cubicBezTo>
                  <a:pt x="27" y="14"/>
                  <a:pt x="27" y="15"/>
                  <a:pt x="28" y="15"/>
                </a:cubicBezTo>
                <a:quadBezTo>
                  <a:pt x="29" y="15"/>
                  <a:pt x="30" y="14"/>
                </a:quadBezTo>
                <a:cubicBezTo>
                  <a:pt x="30" y="14"/>
                  <a:pt x="31" y="14"/>
                  <a:pt x="31" y="14"/>
                </a:cubicBezTo>
                <a:cubicBezTo>
                  <a:pt x="32" y="14"/>
                  <a:pt x="32" y="15"/>
                  <a:pt x="31" y="17"/>
                </a:cubicBezTo>
                <a:moveTo>
                  <a:pt x="15" y="17"/>
                </a:moveTo>
                <a:cubicBezTo>
                  <a:pt x="16" y="17"/>
                  <a:pt x="17" y="17"/>
                  <a:pt x="18" y="16"/>
                </a:cubicBezTo>
                <a:cubicBezTo>
                  <a:pt x="21" y="13"/>
                  <a:pt x="17" y="12"/>
                  <a:pt x="17" y="10"/>
                </a:cubicBezTo>
                <a:quadBezTo>
                  <a:pt x="21" y="15"/>
                  <a:pt x="21" y="15"/>
                </a:quadBezTo>
                <a:cubicBezTo>
                  <a:pt x="13" y="17"/>
                  <a:pt x="20" y="23"/>
                  <a:pt x="19" y="30"/>
                </a:cubicBezTo>
                <a:cubicBezTo>
                  <a:pt x="20" y="27"/>
                  <a:pt x="20" y="26"/>
                  <a:pt x="22" y="26"/>
                </a:cubicBezTo>
                <a:quadBezTo>
                  <a:pt x="22" y="26"/>
                  <a:pt x="23" y="26"/>
                </a:quadBezTo>
                <a:quadBezTo>
                  <a:pt x="23" y="26"/>
                  <a:pt x="24" y="26"/>
                </a:quadBezTo>
                <a:quadBezTo>
                  <a:pt x="24" y="26"/>
                  <a:pt x="25" y="26"/>
                </a:quadBezTo>
                <a:quadBezTo>
                  <a:pt x="25" y="26"/>
                  <a:pt x="25" y="26"/>
                </a:quadBezTo>
                <a:quadBezTo>
                  <a:pt x="25" y="26"/>
                  <a:pt x="25" y="26"/>
                </a:quadBezTo>
                <a:cubicBezTo>
                  <a:pt x="24" y="31"/>
                  <a:pt x="18" y="29"/>
                  <a:pt x="22" y="34"/>
                </a:cubicBezTo>
                <a:cubicBezTo>
                  <a:pt x="22" y="34"/>
                  <a:pt x="29" y="34"/>
                  <a:pt x="28" y="29"/>
                </a:cubicBezTo>
                <a:cubicBezTo>
                  <a:pt x="33" y="32"/>
                  <a:pt x="26" y="38"/>
                  <a:pt x="24" y="41"/>
                </a:cubicBezTo>
                <a:cubicBezTo>
                  <a:pt x="25" y="42"/>
                  <a:pt x="25" y="43"/>
                  <a:pt x="25" y="44"/>
                </a:cubicBezTo>
                <a:cubicBezTo>
                  <a:pt x="24" y="43"/>
                  <a:pt x="24" y="42"/>
                  <a:pt x="24" y="41"/>
                </a:cubicBezTo>
                <a:cubicBezTo>
                  <a:pt x="24" y="38"/>
                  <a:pt x="21" y="37"/>
                  <a:pt x="20" y="33"/>
                </a:cubicBezTo>
                <a:quadBezTo>
                  <a:pt x="19" y="33"/>
                  <a:pt x="18" y="33"/>
                </a:quadBezTo>
                <a:cubicBezTo>
                  <a:pt x="17" y="33"/>
                  <a:pt x="16" y="33"/>
                  <a:pt x="16" y="34"/>
                </a:cubicBezTo>
                <a:cubicBezTo>
                  <a:pt x="15" y="34"/>
                  <a:pt x="14" y="35"/>
                  <a:pt x="13" y="35"/>
                </a:cubicBezTo>
                <a:quadBezTo>
                  <a:pt x="13" y="35"/>
                  <a:pt x="13" y="35"/>
                </a:quadBezTo>
                <a:cubicBezTo>
                  <a:pt x="15" y="32"/>
                  <a:pt x="15" y="29"/>
                  <a:pt x="12" y="26"/>
                </a:cubicBezTo>
                <a:cubicBezTo>
                  <a:pt x="11" y="26"/>
                  <a:pt x="11" y="25"/>
                  <a:pt x="11" y="24"/>
                </a:cubicBezTo>
                <a:cubicBezTo>
                  <a:pt x="11" y="25"/>
                  <a:pt x="12" y="26"/>
                  <a:pt x="12" y="26"/>
                </a:cubicBezTo>
                <a:cubicBezTo>
                  <a:pt x="13" y="26"/>
                  <a:pt x="13" y="27"/>
                  <a:pt x="13" y="27"/>
                </a:cubicBezTo>
                <a:cubicBezTo>
                  <a:pt x="14" y="27"/>
                  <a:pt x="14" y="26"/>
                  <a:pt x="14" y="26"/>
                </a:cubicBezTo>
                <a:cubicBezTo>
                  <a:pt x="13" y="26"/>
                  <a:pt x="13" y="23"/>
                  <a:pt x="13" y="22"/>
                </a:cubicBezTo>
                <a:quadBezTo>
                  <a:pt x="13" y="22"/>
                  <a:pt x="13" y="22"/>
                </a:quadBezTo>
                <a:cubicBezTo>
                  <a:pt x="14" y="22"/>
                  <a:pt x="13" y="23"/>
                  <a:pt x="14" y="24"/>
                </a:cubicBezTo>
                <a:cubicBezTo>
                  <a:pt x="20" y="19"/>
                  <a:pt x="13" y="18"/>
                  <a:pt x="10" y="16"/>
                </a:cubicBezTo>
                <a:quadBezTo>
                  <a:pt x="10" y="16"/>
                  <a:pt x="10" y="16"/>
                </a:quadBezTo>
                <a:cubicBezTo>
                  <a:pt x="11" y="16"/>
                  <a:pt x="12" y="16"/>
                  <a:pt x="12" y="16"/>
                </a:cubicBezTo>
                <a:cubicBezTo>
                  <a:pt x="13" y="17"/>
                  <a:pt x="14" y="17"/>
                  <a:pt x="15" y="17"/>
                </a:cubicBezTo>
                <a:moveTo>
                  <a:pt x="23" y="12"/>
                </a:moveTo>
                <a:cubicBezTo>
                  <a:pt x="21" y="12"/>
                  <a:pt x="20" y="9"/>
                  <a:pt x="20" y="7"/>
                </a:cubicBezTo>
                <a:cubicBezTo>
                  <a:pt x="20" y="7"/>
                  <a:pt x="21" y="7"/>
                  <a:pt x="21" y="7"/>
                </a:cubicBezTo>
                <a:cubicBezTo>
                  <a:pt x="22" y="7"/>
                  <a:pt x="22" y="8"/>
                  <a:pt x="22" y="9"/>
                </a:cubicBezTo>
                <a:cubicBezTo>
                  <a:pt x="22" y="10"/>
                  <a:pt x="22" y="11"/>
                  <a:pt x="23" y="11"/>
                </a:cubicBezTo>
                <a:quadBezTo>
                  <a:pt x="24" y="11"/>
                  <a:pt x="25" y="10"/>
                </a:quadBezTo>
                <a:quadBezTo>
                  <a:pt x="25" y="10"/>
                  <a:pt x="25" y="10"/>
                </a:quadBezTo>
                <a:quadBezTo>
                  <a:pt x="25" y="10"/>
                  <a:pt x="25" y="10"/>
                </a:quadBezTo>
                <a:cubicBezTo>
                  <a:pt x="24" y="11"/>
                  <a:pt x="23" y="12"/>
                  <a:pt x="23" y="12"/>
                </a:cubicBezTo>
                <a:moveTo>
                  <a:pt x="35" y="0"/>
                </a:moveTo>
                <a:cubicBezTo>
                  <a:pt x="33" y="2"/>
                  <a:pt x="32" y="3"/>
                  <a:pt x="30" y="3"/>
                </a:cubicBezTo>
                <a:cubicBezTo>
                  <a:pt x="26" y="3"/>
                  <a:pt x="22" y="0"/>
                  <a:pt x="19" y="0"/>
                </a:cubicBezTo>
                <a:cubicBezTo>
                  <a:pt x="17" y="5"/>
                  <a:pt x="12" y="6"/>
                  <a:pt x="8" y="9"/>
                </a:cubicBezTo>
                <a:cubicBezTo>
                  <a:pt x="4" y="15"/>
                  <a:pt x="0" y="22"/>
                  <a:pt x="2" y="30"/>
                </a:cubicBezTo>
                <a:cubicBezTo>
                  <a:pt x="4" y="35"/>
                  <a:pt x="5" y="45"/>
                  <a:pt x="11" y="45"/>
                </a:cubicBezTo>
                <a:cubicBezTo>
                  <a:pt x="12" y="45"/>
                  <a:pt x="13" y="45"/>
                  <a:pt x="14" y="44"/>
                </a:cubicBezTo>
                <a:cubicBezTo>
                  <a:pt x="15" y="50"/>
                  <a:pt x="17" y="51"/>
                  <a:pt x="19" y="51"/>
                </a:cubicBezTo>
                <a:cubicBezTo>
                  <a:pt x="21" y="51"/>
                  <a:pt x="22" y="51"/>
                  <a:pt x="24" y="50"/>
                </a:cubicBezTo>
                <a:cubicBezTo>
                  <a:pt x="26" y="50"/>
                  <a:pt x="28" y="49"/>
                  <a:pt x="29" y="49"/>
                </a:cubicBezTo>
                <a:cubicBezTo>
                  <a:pt x="32" y="49"/>
                  <a:pt x="34" y="50"/>
                  <a:pt x="36" y="52"/>
                </a:cubicBezTo>
                <a:cubicBezTo>
                  <a:pt x="42" y="49"/>
                  <a:pt x="46" y="39"/>
                  <a:pt x="51" y="33"/>
                </a:cubicBezTo>
                <a:cubicBezTo>
                  <a:pt x="50" y="18"/>
                  <a:pt x="49" y="6"/>
                  <a:pt x="3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11501723" y="5192123"/>
            <a:ext cx="14255" cy="15443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2"/>
                  <a:pt x="1" y="5"/>
                  <a:pt x="3" y="5"/>
                </a:cubicBezTo>
                <a:cubicBezTo>
                  <a:pt x="3" y="5"/>
                  <a:pt x="4" y="4"/>
                  <a:pt x="5" y="3"/>
                </a:cubicBezTo>
                <a:quadBezTo>
                  <a:pt x="4" y="4"/>
                  <a:pt x="3" y="4"/>
                </a:quadBezTo>
                <a:cubicBezTo>
                  <a:pt x="2" y="4"/>
                  <a:pt x="2" y="3"/>
                  <a:pt x="2" y="2"/>
                </a:cubicBezTo>
                <a:cubicBezTo>
                  <a:pt x="2" y="1"/>
                  <a:pt x="2" y="0"/>
                  <a:pt x="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11473213" y="5201626"/>
            <a:ext cx="64148" cy="102162"/>
          </a:xfrm>
          <a:custGeom>
            <a:avLst/>
            <a:gdLst/>
            <a:ahLst/>
            <a:cxnLst/>
            <a:rect l="l" t="t" r="r" b="b"/>
            <a:pathLst>
              <a:path w="23" h="34" extrusionOk="0">
                <a:moveTo>
                  <a:pt x="14" y="31"/>
                </a:moveTo>
                <a:cubicBezTo>
                  <a:pt x="14" y="32"/>
                  <a:pt x="14" y="33"/>
                  <a:pt x="15" y="34"/>
                </a:cubicBezTo>
                <a:cubicBezTo>
                  <a:pt x="15" y="33"/>
                  <a:pt x="15" y="32"/>
                  <a:pt x="14" y="31"/>
                </a:cubicBezTo>
                <a:moveTo>
                  <a:pt x="1" y="14"/>
                </a:moveTo>
                <a:cubicBezTo>
                  <a:pt x="1" y="15"/>
                  <a:pt x="1" y="16"/>
                  <a:pt x="2" y="16"/>
                </a:cubicBezTo>
                <a:cubicBezTo>
                  <a:pt x="2" y="16"/>
                  <a:pt x="1" y="15"/>
                  <a:pt x="1" y="14"/>
                </a:cubicBezTo>
                <a:moveTo>
                  <a:pt x="8" y="22"/>
                </a:moveTo>
                <a:quadBezTo>
                  <a:pt x="5" y="17"/>
                  <a:pt x="5" y="17"/>
                </a:quadBezTo>
                <a:quadBezTo>
                  <a:pt x="7" y="17"/>
                  <a:pt x="7" y="17"/>
                </a:quadBezTo>
                <a:quadBezTo>
                  <a:pt x="8" y="22"/>
                  <a:pt x="8" y="22"/>
                </a:quadBezTo>
                <a:moveTo>
                  <a:pt x="7" y="0"/>
                </a:moveTo>
                <a:cubicBezTo>
                  <a:pt x="7" y="2"/>
                  <a:pt x="11" y="3"/>
                  <a:pt x="8" y="6"/>
                </a:cubicBezTo>
                <a:cubicBezTo>
                  <a:pt x="7" y="7"/>
                  <a:pt x="6" y="7"/>
                  <a:pt x="5" y="7"/>
                </a:cubicBezTo>
                <a:cubicBezTo>
                  <a:pt x="4" y="7"/>
                  <a:pt x="3" y="7"/>
                  <a:pt x="2" y="6"/>
                </a:cubicBezTo>
                <a:cubicBezTo>
                  <a:pt x="2" y="6"/>
                  <a:pt x="1" y="6"/>
                  <a:pt x="0" y="6"/>
                </a:cubicBezTo>
                <a:quadBezTo>
                  <a:pt x="0" y="6"/>
                  <a:pt x="0" y="6"/>
                </a:quadBezTo>
                <a:cubicBezTo>
                  <a:pt x="3" y="8"/>
                  <a:pt x="10" y="9"/>
                  <a:pt x="4" y="14"/>
                </a:cubicBezTo>
                <a:cubicBezTo>
                  <a:pt x="3" y="13"/>
                  <a:pt x="4" y="12"/>
                  <a:pt x="3" y="12"/>
                </a:cubicBezTo>
                <a:quadBezTo>
                  <a:pt x="3" y="12"/>
                  <a:pt x="3" y="12"/>
                </a:quadBezTo>
                <a:cubicBezTo>
                  <a:pt x="3" y="13"/>
                  <a:pt x="3" y="16"/>
                  <a:pt x="4" y="16"/>
                </a:cubicBezTo>
                <a:cubicBezTo>
                  <a:pt x="4" y="16"/>
                  <a:pt x="4" y="17"/>
                  <a:pt x="3" y="17"/>
                </a:cubicBezTo>
                <a:cubicBezTo>
                  <a:pt x="3" y="17"/>
                  <a:pt x="3" y="16"/>
                  <a:pt x="2" y="16"/>
                </a:cubicBezTo>
                <a:cubicBezTo>
                  <a:pt x="5" y="19"/>
                  <a:pt x="5" y="22"/>
                  <a:pt x="3" y="25"/>
                </a:cubicBezTo>
                <a:quadBezTo>
                  <a:pt x="3" y="25"/>
                  <a:pt x="3" y="25"/>
                </a:quadBezTo>
                <a:cubicBezTo>
                  <a:pt x="4" y="25"/>
                  <a:pt x="5" y="24"/>
                  <a:pt x="6" y="24"/>
                </a:cubicBezTo>
                <a:cubicBezTo>
                  <a:pt x="6" y="23"/>
                  <a:pt x="7" y="23"/>
                  <a:pt x="8" y="23"/>
                </a:cubicBezTo>
                <a:quadBezTo>
                  <a:pt x="9" y="23"/>
                  <a:pt x="10" y="23"/>
                </a:quadBezTo>
                <a:cubicBezTo>
                  <a:pt x="11" y="27"/>
                  <a:pt x="14" y="28"/>
                  <a:pt x="14" y="31"/>
                </a:cubicBezTo>
                <a:cubicBezTo>
                  <a:pt x="16" y="28"/>
                  <a:pt x="23" y="22"/>
                  <a:pt x="18" y="19"/>
                </a:cubicBezTo>
                <a:cubicBezTo>
                  <a:pt x="19" y="24"/>
                  <a:pt x="12" y="24"/>
                  <a:pt x="12" y="24"/>
                </a:cubicBezTo>
                <a:cubicBezTo>
                  <a:pt x="8" y="19"/>
                  <a:pt x="14" y="21"/>
                  <a:pt x="15" y="16"/>
                </a:cubicBezTo>
                <a:quadBezTo>
                  <a:pt x="14" y="16"/>
                  <a:pt x="14" y="16"/>
                </a:quadBezTo>
                <a:quadBezTo>
                  <a:pt x="13" y="16"/>
                  <a:pt x="13" y="16"/>
                </a:quadBezTo>
                <a:quadBezTo>
                  <a:pt x="12" y="16"/>
                  <a:pt x="12" y="16"/>
                </a:quadBezTo>
                <a:cubicBezTo>
                  <a:pt x="10" y="16"/>
                  <a:pt x="10" y="17"/>
                  <a:pt x="9" y="20"/>
                </a:cubicBezTo>
                <a:cubicBezTo>
                  <a:pt x="10" y="13"/>
                  <a:pt x="3" y="7"/>
                  <a:pt x="11" y="5"/>
                </a:cubicBezTo>
                <a:quadBezTo>
                  <a:pt x="7" y="0"/>
                  <a:pt x="7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11506475" y="5207566"/>
            <a:ext cx="67712" cy="96222"/>
          </a:xfrm>
          <a:custGeom>
            <a:avLst/>
            <a:gdLst/>
            <a:ahLst/>
            <a:cxnLst/>
            <a:rect l="l" t="t" r="r" b="b"/>
            <a:pathLst>
              <a:path w="24" h="32" extrusionOk="0">
                <a:moveTo>
                  <a:pt x="13" y="31"/>
                </a:moveTo>
                <a:cubicBezTo>
                  <a:pt x="13" y="31"/>
                  <a:pt x="13" y="32"/>
                  <a:pt x="13" y="32"/>
                </a:cubicBezTo>
                <a:cubicBezTo>
                  <a:pt x="13" y="32"/>
                  <a:pt x="13" y="31"/>
                  <a:pt x="13" y="31"/>
                </a:cubicBezTo>
                <a:moveTo>
                  <a:pt x="20" y="14"/>
                </a:moveTo>
                <a:quadBezTo>
                  <a:pt x="19" y="15"/>
                  <a:pt x="19" y="15"/>
                </a:quadBezTo>
                <a:quadBezTo>
                  <a:pt x="19" y="15"/>
                  <a:pt x="19" y="15"/>
                </a:quadBezTo>
                <a:quadBezTo>
                  <a:pt x="19" y="15"/>
                  <a:pt x="20" y="14"/>
                </a:quadBezTo>
                <a:moveTo>
                  <a:pt x="8" y="12"/>
                </a:moveTo>
                <a:cubicBezTo>
                  <a:pt x="7" y="12"/>
                  <a:pt x="6" y="12"/>
                  <a:pt x="4" y="14"/>
                </a:cubicBezTo>
                <a:cubicBezTo>
                  <a:pt x="6" y="14"/>
                  <a:pt x="7" y="13"/>
                  <a:pt x="8" y="12"/>
                </a:cubicBezTo>
                <a:moveTo>
                  <a:pt x="1" y="1"/>
                </a:moveTo>
                <a:cubicBezTo>
                  <a:pt x="2" y="2"/>
                  <a:pt x="0" y="4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3" y="4"/>
                  <a:pt x="3" y="3"/>
                  <a:pt x="3" y="3"/>
                </a:cubicBezTo>
                <a:cubicBezTo>
                  <a:pt x="3" y="2"/>
                  <a:pt x="2" y="2"/>
                  <a:pt x="1" y="1"/>
                </a:cubicBezTo>
                <a:moveTo>
                  <a:pt x="0" y="1"/>
                </a:moveTo>
                <a:cubicBezTo>
                  <a:pt x="0" y="1"/>
                  <a:pt x="1" y="1"/>
                  <a:pt x="1" y="1"/>
                </a:cubicBezTo>
                <a:quadBezTo>
                  <a:pt x="1" y="1"/>
                  <a:pt x="0" y="1"/>
                </a:quadBezTo>
                <a:moveTo>
                  <a:pt x="4" y="0"/>
                </a:moveTo>
                <a:quadBezTo>
                  <a:pt x="4" y="1"/>
                  <a:pt x="4" y="1"/>
                </a:quadBezTo>
                <a:quadBezTo>
                  <a:pt x="4" y="1"/>
                  <a:pt x="4" y="0"/>
                </a:quadBezTo>
                <a:moveTo>
                  <a:pt x="13" y="5"/>
                </a:moveTo>
                <a:quadBezTo>
                  <a:pt x="15" y="2"/>
                  <a:pt x="15" y="2"/>
                </a:quadBezTo>
                <a:quadBezTo>
                  <a:pt x="13" y="5"/>
                  <a:pt x="13" y="5"/>
                </a:quadBezTo>
                <a:moveTo>
                  <a:pt x="19" y="0"/>
                </a:moveTo>
                <a:cubicBezTo>
                  <a:pt x="18" y="3"/>
                  <a:pt x="11" y="0"/>
                  <a:pt x="9" y="5"/>
                </a:cubicBezTo>
                <a:cubicBezTo>
                  <a:pt x="10" y="3"/>
                  <a:pt x="10" y="2"/>
                  <a:pt x="9" y="2"/>
                </a:cubicBezTo>
                <a:cubicBezTo>
                  <a:pt x="9" y="2"/>
                  <a:pt x="8" y="2"/>
                  <a:pt x="8" y="2"/>
                </a:cubicBezTo>
                <a:quadBezTo>
                  <a:pt x="7" y="3"/>
                  <a:pt x="6" y="3"/>
                </a:quadBezTo>
                <a:cubicBezTo>
                  <a:pt x="5" y="3"/>
                  <a:pt x="5" y="2"/>
                  <a:pt x="4" y="1"/>
                </a:cubicBezTo>
                <a:quadBezTo>
                  <a:pt x="4" y="2"/>
                  <a:pt x="3" y="3"/>
                </a:quadBezTo>
                <a:cubicBezTo>
                  <a:pt x="6" y="6"/>
                  <a:pt x="9" y="9"/>
                  <a:pt x="8" y="12"/>
                </a:cubicBezTo>
                <a:cubicBezTo>
                  <a:pt x="9" y="11"/>
                  <a:pt x="10" y="11"/>
                  <a:pt x="10" y="8"/>
                </a:cubicBezTo>
                <a:cubicBezTo>
                  <a:pt x="15" y="9"/>
                  <a:pt x="13" y="14"/>
                  <a:pt x="16" y="17"/>
                </a:cubicBezTo>
                <a:cubicBezTo>
                  <a:pt x="16" y="17"/>
                  <a:pt x="15" y="17"/>
                  <a:pt x="15" y="17"/>
                </a:cubicBezTo>
                <a:cubicBezTo>
                  <a:pt x="15" y="17"/>
                  <a:pt x="15" y="16"/>
                  <a:pt x="14" y="16"/>
                </a:cubicBezTo>
                <a:quadBezTo>
                  <a:pt x="16" y="19"/>
                  <a:pt x="16" y="19"/>
                </a:quadBezTo>
                <a:cubicBezTo>
                  <a:pt x="15" y="20"/>
                  <a:pt x="15" y="21"/>
                  <a:pt x="14" y="21"/>
                </a:cubicBezTo>
                <a:cubicBezTo>
                  <a:pt x="14" y="21"/>
                  <a:pt x="13" y="20"/>
                  <a:pt x="13" y="19"/>
                </a:cubicBezTo>
                <a:cubicBezTo>
                  <a:pt x="12" y="18"/>
                  <a:pt x="12" y="17"/>
                  <a:pt x="11" y="17"/>
                </a:cubicBezTo>
                <a:cubicBezTo>
                  <a:pt x="11" y="17"/>
                  <a:pt x="10" y="18"/>
                  <a:pt x="10" y="19"/>
                </a:cubicBezTo>
                <a:cubicBezTo>
                  <a:pt x="11" y="24"/>
                  <a:pt x="12" y="26"/>
                  <a:pt x="13" y="31"/>
                </a:cubicBezTo>
                <a:cubicBezTo>
                  <a:pt x="12" y="25"/>
                  <a:pt x="17" y="21"/>
                  <a:pt x="23" y="20"/>
                </a:cubicBezTo>
                <a:cubicBezTo>
                  <a:pt x="22" y="18"/>
                  <a:pt x="12" y="16"/>
                  <a:pt x="18" y="11"/>
                </a:cubicBezTo>
                <a:quadBezTo>
                  <a:pt x="18" y="11"/>
                  <a:pt x="18" y="11"/>
                </a:quadBezTo>
                <a:cubicBezTo>
                  <a:pt x="20" y="11"/>
                  <a:pt x="20" y="12"/>
                  <a:pt x="20" y="13"/>
                </a:cubicBezTo>
                <a:cubicBezTo>
                  <a:pt x="20" y="13"/>
                  <a:pt x="20" y="14"/>
                  <a:pt x="20" y="14"/>
                </a:cubicBezTo>
                <a:quadBezTo>
                  <a:pt x="24" y="8"/>
                  <a:pt x="24" y="8"/>
                </a:quadBezTo>
                <a:cubicBezTo>
                  <a:pt x="24" y="9"/>
                  <a:pt x="23" y="9"/>
                  <a:pt x="22" y="9"/>
                </a:cubicBezTo>
                <a:cubicBezTo>
                  <a:pt x="20" y="9"/>
                  <a:pt x="16" y="6"/>
                  <a:pt x="18" y="4"/>
                </a:cubicBezTo>
                <a:quadBezTo>
                  <a:pt x="19" y="5"/>
                  <a:pt x="20" y="5"/>
                </a:quadBezTo>
                <a:quadBezTo>
                  <a:pt x="20" y="5"/>
                  <a:pt x="20" y="5"/>
                </a:quadBezTo>
                <a:quadBezTo>
                  <a:pt x="19" y="0"/>
                  <a:pt x="19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1543301" y="5213505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5" y="0"/>
                </a:moveTo>
                <a:lnTo>
                  <a:pt x="0" y="8"/>
                </a:lnTo>
                <a:lnTo>
                  <a:pt x="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11543301" y="5213505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5" y="0"/>
                </a:moveTo>
                <a:lnTo>
                  <a:pt x="0" y="8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11487468" y="5252707"/>
            <a:ext cx="8316" cy="14255"/>
          </a:xfrm>
          <a:custGeom>
            <a:avLst/>
            <a:gdLst/>
            <a:ahLst/>
            <a:cxnLst/>
            <a:rect l="l" t="t" r="r" b="b"/>
            <a:pathLst>
              <a:path w="7" h="12" extrusionOk="0">
                <a:moveTo>
                  <a:pt x="5" y="0"/>
                </a:moveTo>
                <a:lnTo>
                  <a:pt x="0" y="0"/>
                </a:lnTo>
                <a:lnTo>
                  <a:pt x="7" y="12"/>
                </a:lnTo>
                <a:lnTo>
                  <a:pt x="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12" name="Google Shape;112;p20"/>
          <p:cNvSpPr/>
          <p:nvPr/>
        </p:nvSpPr>
        <p:spPr>
          <a:xfrm>
            <a:off x="11487468" y="5252707"/>
            <a:ext cx="8316" cy="14255"/>
          </a:xfrm>
          <a:custGeom>
            <a:avLst/>
            <a:gdLst/>
            <a:ahLst/>
            <a:cxnLst/>
            <a:rect l="l" t="t" r="r" b="b"/>
            <a:pathLst>
              <a:path w="7" h="12" extrusionOk="0">
                <a:moveTo>
                  <a:pt x="5" y="0"/>
                </a:moveTo>
                <a:lnTo>
                  <a:pt x="0" y="0"/>
                </a:lnTo>
                <a:lnTo>
                  <a:pt x="7" y="12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10419528" y="5465345"/>
            <a:ext cx="11879" cy="11879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0" y="0"/>
                </a:moveTo>
                <a:lnTo>
                  <a:pt x="10" y="1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10419528" y="5465345"/>
            <a:ext cx="11879" cy="11879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0" y="0"/>
                </a:moveTo>
                <a:lnTo>
                  <a:pt x="10" y="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11485092" y="5282404"/>
            <a:ext cx="19007" cy="15443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4" y="0"/>
                </a:moveTo>
                <a:quadBezTo>
                  <a:pt x="0" y="0"/>
                  <a:pt x="0" y="0"/>
                </a:quadBezTo>
                <a:cubicBezTo>
                  <a:pt x="0" y="4"/>
                  <a:pt x="1" y="5"/>
                  <a:pt x="1" y="5"/>
                </a:cubicBezTo>
                <a:quadBezTo>
                  <a:pt x="2" y="5"/>
                  <a:pt x="3" y="4"/>
                </a:quadBezTo>
                <a:cubicBezTo>
                  <a:pt x="3" y="4"/>
                  <a:pt x="4" y="4"/>
                  <a:pt x="4" y="4"/>
                </a:cubicBezTo>
                <a:cubicBezTo>
                  <a:pt x="5" y="4"/>
                  <a:pt x="6" y="4"/>
                  <a:pt x="7" y="5"/>
                </a:cubicBezTo>
                <a:cubicBezTo>
                  <a:pt x="7" y="2"/>
                  <a:pt x="6" y="1"/>
                  <a:pt x="5" y="1"/>
                </a:cubicBezTo>
                <a:cubicBezTo>
                  <a:pt x="5" y="1"/>
                  <a:pt x="4" y="1"/>
                  <a:pt x="3" y="1"/>
                </a:cubicBezTo>
                <a:cubicBezTo>
                  <a:pt x="3" y="2"/>
                  <a:pt x="2" y="2"/>
                  <a:pt x="2" y="2"/>
                </a:cubicBezTo>
                <a:cubicBezTo>
                  <a:pt x="2" y="2"/>
                  <a:pt x="2" y="1"/>
                  <a:pt x="4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10462293" y="5522366"/>
            <a:ext cx="24947" cy="21383"/>
          </a:xfrm>
          <a:custGeom>
            <a:avLst/>
            <a:gdLst/>
            <a:ahLst/>
            <a:cxnLst/>
            <a:rect l="l" t="t" r="r" b="b"/>
            <a:pathLst>
              <a:path w="9" h="7" extrusionOk="0">
                <a:moveTo>
                  <a:pt x="4" y="0"/>
                </a:moveTo>
                <a:cubicBezTo>
                  <a:pt x="2" y="0"/>
                  <a:pt x="0" y="3"/>
                  <a:pt x="0" y="5"/>
                </a:cubicBezTo>
                <a:cubicBezTo>
                  <a:pt x="1" y="7"/>
                  <a:pt x="2" y="7"/>
                  <a:pt x="3" y="7"/>
                </a:cubicBezTo>
                <a:cubicBezTo>
                  <a:pt x="5" y="7"/>
                  <a:pt x="9" y="4"/>
                  <a:pt x="7" y="1"/>
                </a:cubicBezTo>
                <a:cubicBezTo>
                  <a:pt x="6" y="0"/>
                  <a:pt x="5" y="0"/>
                  <a:pt x="4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11442327" y="4235844"/>
            <a:ext cx="522685" cy="585646"/>
          </a:xfrm>
          <a:custGeom>
            <a:avLst/>
            <a:gdLst/>
            <a:ahLst/>
            <a:cxnLst/>
            <a:rect l="l" t="t" r="r" b="b"/>
            <a:pathLst>
              <a:path w="186" h="195" extrusionOk="0">
                <a:moveTo>
                  <a:pt x="71" y="0"/>
                </a:moveTo>
                <a:quadBezTo>
                  <a:pt x="71" y="0"/>
                  <a:pt x="71" y="0"/>
                </a:quadBezTo>
                <a:cubicBezTo>
                  <a:pt x="69" y="4"/>
                  <a:pt x="70" y="11"/>
                  <a:pt x="64" y="11"/>
                </a:cubicBezTo>
                <a:cubicBezTo>
                  <a:pt x="63" y="12"/>
                  <a:pt x="62" y="12"/>
                  <a:pt x="60" y="12"/>
                </a:cubicBezTo>
                <a:cubicBezTo>
                  <a:pt x="55" y="12"/>
                  <a:pt x="51" y="9"/>
                  <a:pt x="45" y="7"/>
                </a:cubicBezTo>
                <a:quadBezTo>
                  <a:pt x="42" y="17"/>
                  <a:pt x="42" y="17"/>
                </a:quadBezTo>
                <a:quadBezTo>
                  <a:pt x="41" y="17"/>
                  <a:pt x="40" y="17"/>
                </a:quadBezTo>
                <a:cubicBezTo>
                  <a:pt x="39" y="17"/>
                  <a:pt x="38" y="17"/>
                  <a:pt x="37" y="17"/>
                </a:cubicBezTo>
                <a:cubicBezTo>
                  <a:pt x="36" y="16"/>
                  <a:pt x="35" y="16"/>
                  <a:pt x="34" y="16"/>
                </a:cubicBezTo>
                <a:cubicBezTo>
                  <a:pt x="34" y="16"/>
                  <a:pt x="33" y="16"/>
                  <a:pt x="33" y="16"/>
                </a:cubicBezTo>
                <a:cubicBezTo>
                  <a:pt x="32" y="20"/>
                  <a:pt x="30" y="24"/>
                  <a:pt x="29" y="28"/>
                </a:cubicBezTo>
                <a:cubicBezTo>
                  <a:pt x="27" y="30"/>
                  <a:pt x="24" y="31"/>
                  <a:pt x="22" y="31"/>
                </a:cubicBezTo>
                <a:cubicBezTo>
                  <a:pt x="19" y="31"/>
                  <a:pt x="16" y="29"/>
                  <a:pt x="13" y="28"/>
                </a:cubicBezTo>
                <a:cubicBezTo>
                  <a:pt x="11" y="42"/>
                  <a:pt x="9" y="57"/>
                  <a:pt x="0" y="70"/>
                </a:cubicBezTo>
                <a:cubicBezTo>
                  <a:pt x="9" y="95"/>
                  <a:pt x="0" y="117"/>
                  <a:pt x="5" y="142"/>
                </a:cubicBezTo>
                <a:quadBezTo>
                  <a:pt x="17" y="146"/>
                  <a:pt x="17" y="146"/>
                </a:quadBezTo>
                <a:cubicBezTo>
                  <a:pt x="19" y="152"/>
                  <a:pt x="13" y="158"/>
                  <a:pt x="12" y="163"/>
                </a:cubicBezTo>
                <a:cubicBezTo>
                  <a:pt x="14" y="164"/>
                  <a:pt x="15" y="164"/>
                  <a:pt x="15" y="164"/>
                </a:cubicBezTo>
                <a:cubicBezTo>
                  <a:pt x="17" y="164"/>
                  <a:pt x="18" y="163"/>
                  <a:pt x="19" y="161"/>
                </a:cubicBezTo>
                <a:cubicBezTo>
                  <a:pt x="19" y="160"/>
                  <a:pt x="20" y="158"/>
                  <a:pt x="22" y="158"/>
                </a:cubicBezTo>
                <a:cubicBezTo>
                  <a:pt x="23" y="158"/>
                  <a:pt x="24" y="159"/>
                  <a:pt x="25" y="159"/>
                </a:cubicBezTo>
                <a:cubicBezTo>
                  <a:pt x="32" y="167"/>
                  <a:pt x="30" y="178"/>
                  <a:pt x="33" y="186"/>
                </a:cubicBezTo>
                <a:cubicBezTo>
                  <a:pt x="35" y="183"/>
                  <a:pt x="38" y="179"/>
                  <a:pt x="39" y="175"/>
                </a:cubicBezTo>
                <a:quadBezTo>
                  <a:pt x="39" y="175"/>
                  <a:pt x="39" y="175"/>
                </a:quadBezTo>
                <a:cubicBezTo>
                  <a:pt x="46" y="175"/>
                  <a:pt x="53" y="180"/>
                  <a:pt x="58" y="182"/>
                </a:cubicBezTo>
                <a:cubicBezTo>
                  <a:pt x="57" y="186"/>
                  <a:pt x="57" y="192"/>
                  <a:pt x="60" y="194"/>
                </a:cubicBezTo>
                <a:cubicBezTo>
                  <a:pt x="67" y="194"/>
                  <a:pt x="64" y="182"/>
                  <a:pt x="70" y="182"/>
                </a:cubicBezTo>
                <a:cubicBezTo>
                  <a:pt x="71" y="182"/>
                  <a:pt x="73" y="183"/>
                  <a:pt x="75" y="184"/>
                </a:cubicBezTo>
                <a:quadBezTo>
                  <a:pt x="75" y="184"/>
                  <a:pt x="75" y="184"/>
                </a:quadBezTo>
                <a:cubicBezTo>
                  <a:pt x="83" y="184"/>
                  <a:pt x="78" y="194"/>
                  <a:pt x="84" y="195"/>
                </a:cubicBezTo>
                <a:cubicBezTo>
                  <a:pt x="91" y="194"/>
                  <a:pt x="85" y="188"/>
                  <a:pt x="88" y="184"/>
                </a:cubicBezTo>
                <a:cubicBezTo>
                  <a:pt x="90" y="184"/>
                  <a:pt x="91" y="183"/>
                  <a:pt x="92" y="183"/>
                </a:cubicBezTo>
                <a:cubicBezTo>
                  <a:pt x="97" y="183"/>
                  <a:pt x="99" y="192"/>
                  <a:pt x="104" y="193"/>
                </a:cubicBezTo>
                <a:cubicBezTo>
                  <a:pt x="105" y="189"/>
                  <a:pt x="103" y="186"/>
                  <a:pt x="102" y="183"/>
                </a:cubicBezTo>
                <a:cubicBezTo>
                  <a:pt x="104" y="180"/>
                  <a:pt x="106" y="179"/>
                  <a:pt x="108" y="179"/>
                </a:cubicBezTo>
                <a:cubicBezTo>
                  <a:pt x="110" y="179"/>
                  <a:pt x="111" y="181"/>
                  <a:pt x="113" y="183"/>
                </a:cubicBezTo>
                <a:cubicBezTo>
                  <a:pt x="114" y="185"/>
                  <a:pt x="116" y="187"/>
                  <a:pt x="118" y="187"/>
                </a:cubicBezTo>
                <a:cubicBezTo>
                  <a:pt x="119" y="187"/>
                  <a:pt x="120" y="187"/>
                  <a:pt x="121" y="186"/>
                </a:cubicBezTo>
                <a:cubicBezTo>
                  <a:pt x="128" y="174"/>
                  <a:pt x="139" y="158"/>
                  <a:pt x="145" y="142"/>
                </a:cubicBezTo>
                <a:cubicBezTo>
                  <a:pt x="148" y="139"/>
                  <a:pt x="151" y="138"/>
                  <a:pt x="154" y="138"/>
                </a:cubicBezTo>
                <a:cubicBezTo>
                  <a:pt x="157" y="138"/>
                  <a:pt x="161" y="139"/>
                  <a:pt x="164" y="140"/>
                </a:cubicBezTo>
                <a:cubicBezTo>
                  <a:pt x="168" y="140"/>
                  <a:pt x="171" y="141"/>
                  <a:pt x="175" y="141"/>
                </a:cubicBezTo>
                <a:cubicBezTo>
                  <a:pt x="178" y="141"/>
                  <a:pt x="181" y="140"/>
                  <a:pt x="184" y="138"/>
                </a:cubicBezTo>
                <a:cubicBezTo>
                  <a:pt x="186" y="133"/>
                  <a:pt x="183" y="132"/>
                  <a:pt x="180" y="132"/>
                </a:cubicBezTo>
                <a:cubicBezTo>
                  <a:pt x="180" y="132"/>
                  <a:pt x="179" y="132"/>
                  <a:pt x="179" y="132"/>
                </a:cubicBezTo>
                <a:quadBezTo>
                  <a:pt x="178" y="132"/>
                  <a:pt x="177" y="132"/>
                </a:quadBezTo>
                <a:cubicBezTo>
                  <a:pt x="174" y="132"/>
                  <a:pt x="172" y="132"/>
                  <a:pt x="170" y="129"/>
                </a:cubicBezTo>
                <a:cubicBezTo>
                  <a:pt x="154" y="105"/>
                  <a:pt x="144" y="82"/>
                  <a:pt x="149" y="53"/>
                </a:cubicBezTo>
                <a:quadBezTo>
                  <a:pt x="178" y="39"/>
                  <a:pt x="178" y="39"/>
                </a:quadBezTo>
                <a:quadBezTo>
                  <a:pt x="178" y="39"/>
                  <a:pt x="178" y="39"/>
                </a:quadBezTo>
                <a:cubicBezTo>
                  <a:pt x="177" y="39"/>
                  <a:pt x="174" y="33"/>
                  <a:pt x="176" y="32"/>
                </a:cubicBezTo>
                <a:cubicBezTo>
                  <a:pt x="160" y="35"/>
                  <a:pt x="147" y="46"/>
                  <a:pt x="131" y="47"/>
                </a:cubicBezTo>
                <a:cubicBezTo>
                  <a:pt x="132" y="45"/>
                  <a:pt x="137" y="46"/>
                  <a:pt x="136" y="43"/>
                </a:cubicBezTo>
                <a:cubicBezTo>
                  <a:pt x="132" y="45"/>
                  <a:pt x="127" y="49"/>
                  <a:pt x="122" y="49"/>
                </a:cubicBezTo>
                <a:cubicBezTo>
                  <a:pt x="121" y="49"/>
                  <a:pt x="120" y="49"/>
                  <a:pt x="119" y="48"/>
                </a:cubicBezTo>
                <a:cubicBezTo>
                  <a:pt x="117" y="33"/>
                  <a:pt x="108" y="37"/>
                  <a:pt x="110" y="21"/>
                </a:cubicBezTo>
                <a:cubicBezTo>
                  <a:pt x="109" y="20"/>
                  <a:pt x="108" y="20"/>
                  <a:pt x="107" y="20"/>
                </a:cubicBezTo>
                <a:cubicBezTo>
                  <a:pt x="106" y="20"/>
                  <a:pt x="105" y="20"/>
                  <a:pt x="103" y="20"/>
                </a:cubicBezTo>
                <a:cubicBezTo>
                  <a:pt x="102" y="20"/>
                  <a:pt x="101" y="21"/>
                  <a:pt x="100" y="21"/>
                </a:cubicBezTo>
                <a:cubicBezTo>
                  <a:pt x="100" y="21"/>
                  <a:pt x="99" y="21"/>
                  <a:pt x="99" y="20"/>
                </a:cubicBezTo>
                <a:cubicBezTo>
                  <a:pt x="96" y="18"/>
                  <a:pt x="95" y="14"/>
                  <a:pt x="98" y="12"/>
                </a:cubicBezTo>
                <a:cubicBezTo>
                  <a:pt x="96" y="5"/>
                  <a:pt x="84" y="10"/>
                  <a:pt x="78" y="6"/>
                </a:cubicBezTo>
                <a:cubicBezTo>
                  <a:pt x="76" y="4"/>
                  <a:pt x="74" y="0"/>
                  <a:pt x="71" y="0"/>
                </a:cubicBezTo>
              </a:path>
            </a:pathLst>
          </a:custGeom>
          <a:solidFill>
            <a:srgbClr val="9578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18" name="Google Shape;118;p20"/>
          <p:cNvSpPr/>
          <p:nvPr/>
        </p:nvSpPr>
        <p:spPr>
          <a:xfrm>
            <a:off x="10262723" y="5642346"/>
            <a:ext cx="22571" cy="15443"/>
          </a:xfrm>
          <a:custGeom>
            <a:avLst/>
            <a:gdLst/>
            <a:ahLst/>
            <a:cxnLst/>
            <a:rect l="l" t="t" r="r" b="b"/>
            <a:pathLst>
              <a:path w="8" h="5" extrusionOk="0">
                <a:moveTo>
                  <a:pt x="5" y="0"/>
                </a:moveTo>
                <a:cubicBezTo>
                  <a:pt x="3" y="0"/>
                  <a:pt x="0" y="2"/>
                  <a:pt x="0" y="5"/>
                </a:cubicBezTo>
                <a:quadBezTo>
                  <a:pt x="1" y="5"/>
                  <a:pt x="2" y="5"/>
                </a:quadBezTo>
                <a:cubicBezTo>
                  <a:pt x="4" y="5"/>
                  <a:pt x="7" y="3"/>
                  <a:pt x="8" y="1"/>
                </a:cubicBezTo>
                <a:cubicBezTo>
                  <a:pt x="8" y="1"/>
                  <a:pt x="6" y="0"/>
                  <a:pt x="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11656153" y="5504547"/>
            <a:ext cx="196007" cy="188880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35" y="48"/>
                </a:moveTo>
                <a:quadBezTo>
                  <a:pt x="33" y="45"/>
                  <a:pt x="33" y="45"/>
                </a:quadBezTo>
                <a:quadBezTo>
                  <a:pt x="35" y="48"/>
                  <a:pt x="35" y="48"/>
                </a:quadBezTo>
                <a:moveTo>
                  <a:pt x="23" y="43"/>
                </a:moveTo>
                <a:quadBezTo>
                  <a:pt x="21" y="41"/>
                  <a:pt x="21" y="41"/>
                </a:quadBezTo>
                <a:quadBezTo>
                  <a:pt x="23" y="43"/>
                  <a:pt x="23" y="43"/>
                </a:quadBezTo>
                <a:moveTo>
                  <a:pt x="32" y="43"/>
                </a:moveTo>
                <a:quadBezTo>
                  <a:pt x="34" y="39"/>
                  <a:pt x="34" y="39"/>
                </a:quadBezTo>
                <a:quadBezTo>
                  <a:pt x="32" y="43"/>
                  <a:pt x="32" y="43"/>
                </a:quadBezTo>
                <a:moveTo>
                  <a:pt x="22" y="38"/>
                </a:moveTo>
                <a:quadBezTo>
                  <a:pt x="19" y="35"/>
                  <a:pt x="19" y="35"/>
                </a:quadBezTo>
                <a:quadBezTo>
                  <a:pt x="22" y="37"/>
                  <a:pt x="22" y="37"/>
                </a:quadBezTo>
                <a:quadBezTo>
                  <a:pt x="22" y="38"/>
                  <a:pt x="22" y="38"/>
                </a:quadBezTo>
                <a:moveTo>
                  <a:pt x="17" y="33"/>
                </a:moveTo>
                <a:quadBezTo>
                  <a:pt x="15" y="32"/>
                  <a:pt x="15" y="32"/>
                </a:quadBezTo>
                <a:quadBezTo>
                  <a:pt x="19" y="30"/>
                  <a:pt x="19" y="30"/>
                </a:quadBezTo>
                <a:quadBezTo>
                  <a:pt x="17" y="33"/>
                  <a:pt x="17" y="33"/>
                </a:quadBezTo>
                <a:moveTo>
                  <a:pt x="48" y="23"/>
                </a:moveTo>
                <a:quadBezTo>
                  <a:pt x="47" y="23"/>
                  <a:pt x="46" y="22"/>
                </a:quadBezTo>
                <a:quadBezTo>
                  <a:pt x="49" y="22"/>
                  <a:pt x="49" y="22"/>
                </a:quadBezTo>
                <a:cubicBezTo>
                  <a:pt x="49" y="23"/>
                  <a:pt x="48" y="23"/>
                  <a:pt x="48" y="23"/>
                </a:cubicBezTo>
                <a:moveTo>
                  <a:pt x="36" y="18"/>
                </a:moveTo>
                <a:quadBezTo>
                  <a:pt x="33" y="17"/>
                  <a:pt x="33" y="17"/>
                </a:quadBezTo>
                <a:quadBezTo>
                  <a:pt x="35" y="16"/>
                  <a:pt x="35" y="16"/>
                </a:quadBezTo>
                <a:quadBezTo>
                  <a:pt x="36" y="18"/>
                  <a:pt x="36" y="18"/>
                </a:quadBezTo>
                <a:moveTo>
                  <a:pt x="18" y="24"/>
                </a:moveTo>
                <a:cubicBezTo>
                  <a:pt x="18" y="24"/>
                  <a:pt x="19" y="24"/>
                  <a:pt x="19" y="23"/>
                </a:cubicBezTo>
                <a:quadBezTo>
                  <a:pt x="18" y="16"/>
                  <a:pt x="18" y="16"/>
                </a:quadBezTo>
                <a:quadBezTo>
                  <a:pt x="21" y="19"/>
                  <a:pt x="21" y="19"/>
                </a:quadBezTo>
                <a:quadBezTo>
                  <a:pt x="20" y="20"/>
                  <a:pt x="20" y="20"/>
                </a:quadBezTo>
                <a:cubicBezTo>
                  <a:pt x="25" y="24"/>
                  <a:pt x="20" y="22"/>
                  <a:pt x="19" y="24"/>
                </a:cubicBezTo>
                <a:cubicBezTo>
                  <a:pt x="19" y="25"/>
                  <a:pt x="19" y="26"/>
                  <a:pt x="19" y="27"/>
                </a:cubicBezTo>
                <a:cubicBezTo>
                  <a:pt x="18" y="26"/>
                  <a:pt x="18" y="25"/>
                  <a:pt x="19" y="24"/>
                </a:cubicBezTo>
                <a:quadBezTo>
                  <a:pt x="19" y="24"/>
                  <a:pt x="18" y="24"/>
                </a:quadBezTo>
                <a:cubicBezTo>
                  <a:pt x="18" y="24"/>
                  <a:pt x="17" y="25"/>
                  <a:pt x="17" y="25"/>
                </a:cubicBezTo>
                <a:cubicBezTo>
                  <a:pt x="16" y="26"/>
                  <a:pt x="15" y="26"/>
                  <a:pt x="15" y="26"/>
                </a:cubicBezTo>
                <a:cubicBezTo>
                  <a:pt x="14" y="26"/>
                  <a:pt x="13" y="26"/>
                  <a:pt x="13" y="25"/>
                </a:cubicBezTo>
                <a:cubicBezTo>
                  <a:pt x="13" y="23"/>
                  <a:pt x="14" y="23"/>
                  <a:pt x="14" y="23"/>
                </a:cubicBezTo>
                <a:quadBezTo>
                  <a:pt x="15" y="23"/>
                  <a:pt x="16" y="23"/>
                </a:quadBezTo>
                <a:cubicBezTo>
                  <a:pt x="16" y="24"/>
                  <a:pt x="17" y="24"/>
                  <a:pt x="18" y="24"/>
                </a:cubicBezTo>
                <a:moveTo>
                  <a:pt x="25" y="16"/>
                </a:moveTo>
                <a:quadBezTo>
                  <a:pt x="24" y="13"/>
                  <a:pt x="24" y="13"/>
                </a:quadBezTo>
                <a:quadBezTo>
                  <a:pt x="25" y="13"/>
                  <a:pt x="25" y="13"/>
                </a:quadBezTo>
                <a:quadBezTo>
                  <a:pt x="25" y="16"/>
                  <a:pt x="25" y="16"/>
                </a:quadBezTo>
                <a:quadBezTo>
                  <a:pt x="25" y="16"/>
                  <a:pt x="25" y="16"/>
                </a:quadBezTo>
                <a:moveTo>
                  <a:pt x="33" y="0"/>
                </a:moveTo>
                <a:cubicBezTo>
                  <a:pt x="31" y="0"/>
                  <a:pt x="29" y="1"/>
                  <a:pt x="28" y="3"/>
                </a:cubicBezTo>
                <a:cubicBezTo>
                  <a:pt x="26" y="4"/>
                  <a:pt x="24" y="6"/>
                  <a:pt x="22" y="6"/>
                </a:cubicBezTo>
                <a:cubicBezTo>
                  <a:pt x="21" y="6"/>
                  <a:pt x="19" y="5"/>
                  <a:pt x="18" y="3"/>
                </a:cubicBezTo>
                <a:cubicBezTo>
                  <a:pt x="17" y="8"/>
                  <a:pt x="15" y="12"/>
                  <a:pt x="10" y="12"/>
                </a:cubicBezTo>
                <a:quadBezTo>
                  <a:pt x="9" y="12"/>
                  <a:pt x="8" y="12"/>
                </a:quadBezTo>
                <a:cubicBezTo>
                  <a:pt x="13" y="18"/>
                  <a:pt x="5" y="23"/>
                  <a:pt x="1" y="27"/>
                </a:cubicBezTo>
                <a:cubicBezTo>
                  <a:pt x="0" y="31"/>
                  <a:pt x="6" y="32"/>
                  <a:pt x="6" y="35"/>
                </a:cubicBezTo>
                <a:cubicBezTo>
                  <a:pt x="7" y="40"/>
                  <a:pt x="4" y="44"/>
                  <a:pt x="2" y="46"/>
                </a:cubicBezTo>
                <a:cubicBezTo>
                  <a:pt x="4" y="46"/>
                  <a:pt x="5" y="46"/>
                  <a:pt x="6" y="46"/>
                </a:cubicBezTo>
                <a:cubicBezTo>
                  <a:pt x="13" y="46"/>
                  <a:pt x="8" y="58"/>
                  <a:pt x="18" y="59"/>
                </a:cubicBezTo>
                <a:cubicBezTo>
                  <a:pt x="22" y="62"/>
                  <a:pt x="26" y="63"/>
                  <a:pt x="30" y="63"/>
                </a:cubicBezTo>
                <a:cubicBezTo>
                  <a:pt x="40" y="63"/>
                  <a:pt x="49" y="54"/>
                  <a:pt x="58" y="52"/>
                </a:cubicBezTo>
                <a:cubicBezTo>
                  <a:pt x="53" y="39"/>
                  <a:pt x="70" y="39"/>
                  <a:pt x="64" y="27"/>
                </a:cubicBezTo>
                <a:cubicBezTo>
                  <a:pt x="66" y="14"/>
                  <a:pt x="53" y="16"/>
                  <a:pt x="50" y="6"/>
                </a:cubicBezTo>
                <a:cubicBezTo>
                  <a:pt x="50" y="6"/>
                  <a:pt x="49" y="6"/>
                  <a:pt x="49" y="6"/>
                </a:cubicBezTo>
                <a:cubicBezTo>
                  <a:pt x="47" y="6"/>
                  <a:pt x="46" y="5"/>
                  <a:pt x="45" y="4"/>
                </a:cubicBezTo>
                <a:cubicBezTo>
                  <a:pt x="43" y="3"/>
                  <a:pt x="42" y="2"/>
                  <a:pt x="41" y="2"/>
                </a:cubicBezTo>
                <a:cubicBezTo>
                  <a:pt x="40" y="2"/>
                  <a:pt x="39" y="2"/>
                  <a:pt x="38" y="3"/>
                </a:cubicBezTo>
                <a:cubicBezTo>
                  <a:pt x="36" y="1"/>
                  <a:pt x="34" y="0"/>
                  <a:pt x="3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20" name="Google Shape;120;p20"/>
          <p:cNvSpPr/>
          <p:nvPr/>
        </p:nvSpPr>
        <p:spPr>
          <a:xfrm>
            <a:off x="11723865" y="5543748"/>
            <a:ext cx="2376" cy="8316"/>
          </a:xfrm>
          <a:custGeom>
            <a:avLst/>
            <a:gdLst/>
            <a:ahLst/>
            <a:cxnLst/>
            <a:rect l="l" t="t" r="r" b="b"/>
            <a:pathLst>
              <a:path w="2" h="7" extrusionOk="0">
                <a:moveTo>
                  <a:pt x="2" y="0"/>
                </a:moveTo>
                <a:lnTo>
                  <a:pt x="0" y="0"/>
                </a:lnTo>
                <a:lnTo>
                  <a:pt x="2" y="7"/>
                </a:lnTo>
                <a:lnTo>
                  <a:pt x="2" y="7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21" name="Google Shape;121;p20"/>
          <p:cNvSpPr/>
          <p:nvPr/>
        </p:nvSpPr>
        <p:spPr>
          <a:xfrm>
            <a:off x="11723865" y="5543748"/>
            <a:ext cx="2376" cy="8316"/>
          </a:xfrm>
          <a:custGeom>
            <a:avLst/>
            <a:gdLst/>
            <a:ahLst/>
            <a:cxnLst/>
            <a:rect l="l" t="t" r="r" b="b"/>
            <a:pathLst>
              <a:path w="2" h="7" extrusionOk="0">
                <a:moveTo>
                  <a:pt x="2" y="0"/>
                </a:moveTo>
                <a:lnTo>
                  <a:pt x="0" y="0"/>
                </a:lnTo>
                <a:lnTo>
                  <a:pt x="2" y="7"/>
                </a:lnTo>
                <a:lnTo>
                  <a:pt x="2" y="7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22" name="Google Shape;122;p20"/>
          <p:cNvSpPr/>
          <p:nvPr/>
        </p:nvSpPr>
        <p:spPr>
          <a:xfrm>
            <a:off x="11692979" y="5552063"/>
            <a:ext cx="33262" cy="33262"/>
          </a:xfrm>
          <a:custGeom>
            <a:avLst/>
            <a:gdLst/>
            <a:ahLst/>
            <a:cxnLst/>
            <a:rect l="l" t="t" r="r" b="b"/>
            <a:pathLst>
              <a:path w="12" h="11" extrusionOk="0">
                <a:moveTo>
                  <a:pt x="6" y="8"/>
                </a:moveTo>
                <a:cubicBezTo>
                  <a:pt x="5" y="9"/>
                  <a:pt x="5" y="10"/>
                  <a:pt x="6" y="11"/>
                </a:cubicBezTo>
                <a:cubicBezTo>
                  <a:pt x="6" y="10"/>
                  <a:pt x="6" y="9"/>
                  <a:pt x="6" y="8"/>
                </a:cubicBezTo>
                <a:moveTo>
                  <a:pt x="5" y="0"/>
                </a:moveTo>
                <a:quadBezTo>
                  <a:pt x="6" y="7"/>
                  <a:pt x="6" y="7"/>
                </a:quadBezTo>
                <a:cubicBezTo>
                  <a:pt x="6" y="8"/>
                  <a:pt x="5" y="8"/>
                  <a:pt x="5" y="8"/>
                </a:cubicBezTo>
                <a:cubicBezTo>
                  <a:pt x="4" y="8"/>
                  <a:pt x="3" y="8"/>
                  <a:pt x="3" y="7"/>
                </a:cubicBezTo>
                <a:quadBezTo>
                  <a:pt x="2" y="7"/>
                  <a:pt x="1" y="7"/>
                </a:quadBezTo>
                <a:cubicBezTo>
                  <a:pt x="1" y="7"/>
                  <a:pt x="0" y="7"/>
                  <a:pt x="0" y="9"/>
                </a:cubicBezTo>
                <a:cubicBezTo>
                  <a:pt x="0" y="10"/>
                  <a:pt x="1" y="10"/>
                  <a:pt x="2" y="10"/>
                </a:cubicBezTo>
                <a:cubicBezTo>
                  <a:pt x="2" y="10"/>
                  <a:pt x="3" y="10"/>
                  <a:pt x="4" y="9"/>
                </a:cubicBezTo>
                <a:cubicBezTo>
                  <a:pt x="4" y="9"/>
                  <a:pt x="5" y="8"/>
                  <a:pt x="5" y="8"/>
                </a:cubicBezTo>
                <a:quadBezTo>
                  <a:pt x="6" y="8"/>
                  <a:pt x="6" y="8"/>
                </a:quadBezTo>
                <a:cubicBezTo>
                  <a:pt x="7" y="6"/>
                  <a:pt x="12" y="8"/>
                  <a:pt x="7" y="4"/>
                </a:cubicBezTo>
                <a:quadBezTo>
                  <a:pt x="8" y="3"/>
                  <a:pt x="8" y="3"/>
                </a:quadBezTo>
                <a:quadBezTo>
                  <a:pt x="5" y="0"/>
                  <a:pt x="5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23" name="Google Shape;123;p20"/>
          <p:cNvSpPr/>
          <p:nvPr/>
        </p:nvSpPr>
        <p:spPr>
          <a:xfrm>
            <a:off x="11748811" y="5552063"/>
            <a:ext cx="8316" cy="5940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5" y="0"/>
                </a:moveTo>
                <a:lnTo>
                  <a:pt x="0" y="3"/>
                </a:lnTo>
                <a:lnTo>
                  <a:pt x="7" y="5"/>
                </a:lnTo>
                <a:lnTo>
                  <a:pt x="5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11748811" y="5552063"/>
            <a:ext cx="8316" cy="5940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5" y="0"/>
                </a:moveTo>
                <a:lnTo>
                  <a:pt x="0" y="3"/>
                </a:lnTo>
                <a:lnTo>
                  <a:pt x="7" y="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11785637" y="5569882"/>
            <a:ext cx="8316" cy="3564"/>
          </a:xfrm>
          <a:custGeom>
            <a:avLst/>
            <a:gdLst/>
            <a:ahLst/>
            <a:cxnLst/>
            <a:rect l="l" t="t" r="r" b="b"/>
            <a:pathLst>
              <a:path w="3" h="1" extrusionOk="0">
                <a:moveTo>
                  <a:pt x="3" y="0"/>
                </a:moveTo>
                <a:quadBezTo>
                  <a:pt x="0" y="0"/>
                  <a:pt x="0" y="0"/>
                </a:quadBezTo>
                <a:quadBezTo>
                  <a:pt x="1" y="1"/>
                  <a:pt x="2" y="1"/>
                </a:quadBezTo>
                <a:cubicBezTo>
                  <a:pt x="2" y="1"/>
                  <a:pt x="3" y="1"/>
                  <a:pt x="3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11697730" y="5594828"/>
            <a:ext cx="11879" cy="8316"/>
          </a:xfrm>
          <a:custGeom>
            <a:avLst/>
            <a:gdLst/>
            <a:ahLst/>
            <a:cxnLst/>
            <a:rect l="l" t="t" r="r" b="b"/>
            <a:pathLst>
              <a:path w="10" h="7" extrusionOk="0">
                <a:moveTo>
                  <a:pt x="10" y="0"/>
                </a:moveTo>
                <a:lnTo>
                  <a:pt x="0" y="5"/>
                </a:lnTo>
                <a:lnTo>
                  <a:pt x="5" y="7"/>
                </a:lnTo>
                <a:lnTo>
                  <a:pt x="1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11697730" y="5594828"/>
            <a:ext cx="11879" cy="8316"/>
          </a:xfrm>
          <a:custGeom>
            <a:avLst/>
            <a:gdLst/>
            <a:ahLst/>
            <a:cxnLst/>
            <a:rect l="l" t="t" r="r" b="b"/>
            <a:pathLst>
              <a:path w="10" h="7" extrusionOk="0">
                <a:moveTo>
                  <a:pt x="10" y="0"/>
                </a:moveTo>
                <a:lnTo>
                  <a:pt x="0" y="5"/>
                </a:lnTo>
                <a:lnTo>
                  <a:pt x="5" y="7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28" name="Google Shape;128;p20"/>
          <p:cNvSpPr/>
          <p:nvPr/>
        </p:nvSpPr>
        <p:spPr>
          <a:xfrm>
            <a:off x="11709610" y="5609084"/>
            <a:ext cx="8316" cy="9503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0" y="0"/>
                </a:moveTo>
                <a:lnTo>
                  <a:pt x="7" y="8"/>
                </a:lnTo>
                <a:lnTo>
                  <a:pt x="7" y="5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29" name="Google Shape;129;p20"/>
          <p:cNvSpPr/>
          <p:nvPr/>
        </p:nvSpPr>
        <p:spPr>
          <a:xfrm>
            <a:off x="11709610" y="5609084"/>
            <a:ext cx="8316" cy="9503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0" y="0"/>
                </a:moveTo>
                <a:lnTo>
                  <a:pt x="7" y="8"/>
                </a:lnTo>
                <a:lnTo>
                  <a:pt x="7" y="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30" name="Google Shape;130;p20"/>
          <p:cNvSpPr/>
          <p:nvPr/>
        </p:nvSpPr>
        <p:spPr>
          <a:xfrm>
            <a:off x="11714361" y="5626903"/>
            <a:ext cx="5940" cy="5940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0" y="0"/>
                </a:moveTo>
                <a:lnTo>
                  <a:pt x="5" y="5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31" name="Google Shape;131;p20"/>
          <p:cNvSpPr/>
          <p:nvPr/>
        </p:nvSpPr>
        <p:spPr>
          <a:xfrm>
            <a:off x="11714361" y="5626903"/>
            <a:ext cx="5940" cy="5940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0" y="0"/>
                </a:moveTo>
                <a:lnTo>
                  <a:pt x="5" y="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32" name="Google Shape;132;p20"/>
          <p:cNvSpPr/>
          <p:nvPr/>
        </p:nvSpPr>
        <p:spPr>
          <a:xfrm>
            <a:off x="11745247" y="5620963"/>
            <a:ext cx="5940" cy="11879"/>
          </a:xfrm>
          <a:custGeom>
            <a:avLst/>
            <a:gdLst/>
            <a:ahLst/>
            <a:cxnLst/>
            <a:rect l="l" t="t" r="r" b="b"/>
            <a:pathLst>
              <a:path w="5" h="10" extrusionOk="0">
                <a:moveTo>
                  <a:pt x="5" y="0"/>
                </a:moveTo>
                <a:lnTo>
                  <a:pt x="0" y="10"/>
                </a:lnTo>
                <a:lnTo>
                  <a:pt x="5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11745247" y="5620963"/>
            <a:ext cx="5940" cy="11879"/>
          </a:xfrm>
          <a:custGeom>
            <a:avLst/>
            <a:gdLst/>
            <a:ahLst/>
            <a:cxnLst/>
            <a:rect l="l" t="t" r="r" b="b"/>
            <a:pathLst>
              <a:path w="5" h="10" extrusionOk="0">
                <a:moveTo>
                  <a:pt x="5" y="0"/>
                </a:moveTo>
                <a:lnTo>
                  <a:pt x="0" y="1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34" name="Google Shape;134;p20"/>
          <p:cNvSpPr/>
          <p:nvPr/>
        </p:nvSpPr>
        <p:spPr>
          <a:xfrm>
            <a:off x="11748811" y="5638782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0" y="0"/>
                </a:moveTo>
                <a:lnTo>
                  <a:pt x="5" y="8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35" name="Google Shape;135;p20"/>
          <p:cNvSpPr/>
          <p:nvPr/>
        </p:nvSpPr>
        <p:spPr>
          <a:xfrm>
            <a:off x="11748811" y="5638782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0" y="0"/>
                </a:moveTo>
                <a:lnTo>
                  <a:pt x="5" y="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11458958" y="6059307"/>
            <a:ext cx="42765" cy="32074"/>
          </a:xfrm>
          <a:custGeom>
            <a:avLst/>
            <a:gdLst/>
            <a:ahLst/>
            <a:cxnLst/>
            <a:rect l="l" t="t" r="r" b="b"/>
            <a:pathLst>
              <a:path w="15" h="11" extrusionOk="0">
                <a:moveTo>
                  <a:pt x="7" y="0"/>
                </a:moveTo>
                <a:cubicBezTo>
                  <a:pt x="7" y="0"/>
                  <a:pt x="6" y="0"/>
                  <a:pt x="6" y="0"/>
                </a:cubicBezTo>
                <a:cubicBezTo>
                  <a:pt x="2" y="1"/>
                  <a:pt x="0" y="7"/>
                  <a:pt x="3" y="10"/>
                </a:cubicBezTo>
                <a:cubicBezTo>
                  <a:pt x="4" y="11"/>
                  <a:pt x="5" y="11"/>
                  <a:pt x="6" y="11"/>
                </a:cubicBezTo>
                <a:cubicBezTo>
                  <a:pt x="9" y="11"/>
                  <a:pt x="11" y="8"/>
                  <a:pt x="14" y="6"/>
                </a:cubicBezTo>
                <a:cubicBezTo>
                  <a:pt x="15" y="3"/>
                  <a:pt x="11" y="0"/>
                  <a:pt x="7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11273643" y="6136522"/>
            <a:ext cx="409833" cy="426465"/>
          </a:xfrm>
          <a:custGeom>
            <a:avLst/>
            <a:gdLst/>
            <a:ahLst/>
            <a:cxnLst/>
            <a:rect l="l" t="t" r="r" b="b"/>
            <a:pathLst>
              <a:path w="146" h="142" extrusionOk="0">
                <a:moveTo>
                  <a:pt x="78" y="0"/>
                </a:moveTo>
                <a:quadBezTo>
                  <a:pt x="78" y="0"/>
                  <a:pt x="78" y="0"/>
                </a:quadBezTo>
                <a:cubicBezTo>
                  <a:pt x="64" y="17"/>
                  <a:pt x="38" y="17"/>
                  <a:pt x="21" y="24"/>
                </a:cubicBezTo>
                <a:cubicBezTo>
                  <a:pt x="20" y="29"/>
                  <a:pt x="26" y="30"/>
                  <a:pt x="27" y="33"/>
                </a:cubicBezTo>
                <a:cubicBezTo>
                  <a:pt x="27" y="37"/>
                  <a:pt x="26" y="38"/>
                  <a:pt x="24" y="38"/>
                </a:cubicBezTo>
                <a:cubicBezTo>
                  <a:pt x="23" y="38"/>
                  <a:pt x="23" y="37"/>
                  <a:pt x="22" y="37"/>
                </a:cubicBezTo>
                <a:cubicBezTo>
                  <a:pt x="22" y="37"/>
                  <a:pt x="21" y="37"/>
                  <a:pt x="20" y="37"/>
                </a:cubicBezTo>
                <a:cubicBezTo>
                  <a:pt x="19" y="37"/>
                  <a:pt x="17" y="38"/>
                  <a:pt x="16" y="40"/>
                </a:cubicBezTo>
                <a:cubicBezTo>
                  <a:pt x="12" y="49"/>
                  <a:pt x="9" y="62"/>
                  <a:pt x="1" y="67"/>
                </a:cubicBezTo>
                <a:cubicBezTo>
                  <a:pt x="1" y="69"/>
                  <a:pt x="1" y="70"/>
                  <a:pt x="3" y="70"/>
                </a:cubicBezTo>
                <a:cubicBezTo>
                  <a:pt x="3" y="70"/>
                  <a:pt x="4" y="69"/>
                  <a:pt x="5" y="69"/>
                </a:cubicBezTo>
                <a:quadBezTo>
                  <a:pt x="6" y="69"/>
                  <a:pt x="7" y="69"/>
                </a:quadBezTo>
                <a:quadBezTo>
                  <a:pt x="8" y="69"/>
                  <a:pt x="9" y="69"/>
                </a:quadBezTo>
                <a:cubicBezTo>
                  <a:pt x="14" y="73"/>
                  <a:pt x="9" y="79"/>
                  <a:pt x="11" y="83"/>
                </a:cubicBezTo>
                <a:cubicBezTo>
                  <a:pt x="14" y="93"/>
                  <a:pt x="3" y="89"/>
                  <a:pt x="0" y="95"/>
                </a:cubicBezTo>
                <a:cubicBezTo>
                  <a:pt x="1" y="96"/>
                  <a:pt x="2" y="96"/>
                  <a:pt x="3" y="96"/>
                </a:cubicBezTo>
                <a:cubicBezTo>
                  <a:pt x="5" y="96"/>
                  <a:pt x="7" y="94"/>
                  <a:pt x="9" y="94"/>
                </a:cubicBezTo>
                <a:cubicBezTo>
                  <a:pt x="4" y="107"/>
                  <a:pt x="28" y="109"/>
                  <a:pt x="21" y="125"/>
                </a:cubicBezTo>
                <a:cubicBezTo>
                  <a:pt x="25" y="127"/>
                  <a:pt x="37" y="127"/>
                  <a:pt x="32" y="137"/>
                </a:cubicBezTo>
                <a:cubicBezTo>
                  <a:pt x="32" y="137"/>
                  <a:pt x="33" y="137"/>
                  <a:pt x="33" y="137"/>
                </a:cubicBezTo>
                <a:cubicBezTo>
                  <a:pt x="41" y="137"/>
                  <a:pt x="50" y="131"/>
                  <a:pt x="55" y="125"/>
                </a:cubicBezTo>
                <a:quadBezTo>
                  <a:pt x="55" y="125"/>
                  <a:pt x="55" y="125"/>
                </a:quadBezTo>
                <a:cubicBezTo>
                  <a:pt x="60" y="125"/>
                  <a:pt x="62" y="128"/>
                  <a:pt x="64" y="132"/>
                </a:cubicBezTo>
                <a:cubicBezTo>
                  <a:pt x="66" y="135"/>
                  <a:pt x="68" y="139"/>
                  <a:pt x="73" y="139"/>
                </a:cubicBezTo>
                <a:cubicBezTo>
                  <a:pt x="73" y="139"/>
                  <a:pt x="74" y="139"/>
                  <a:pt x="75" y="139"/>
                </a:cubicBezTo>
                <a:cubicBezTo>
                  <a:pt x="78" y="137"/>
                  <a:pt x="81" y="129"/>
                  <a:pt x="87" y="129"/>
                </a:cubicBezTo>
                <a:quadBezTo>
                  <a:pt x="88" y="129"/>
                  <a:pt x="89" y="130"/>
                </a:quadBezTo>
                <a:cubicBezTo>
                  <a:pt x="95" y="140"/>
                  <a:pt x="106" y="137"/>
                  <a:pt x="115" y="142"/>
                </a:cubicBezTo>
                <a:cubicBezTo>
                  <a:pt x="120" y="138"/>
                  <a:pt x="108" y="132"/>
                  <a:pt x="113" y="125"/>
                </a:cubicBezTo>
                <a:cubicBezTo>
                  <a:pt x="114" y="124"/>
                  <a:pt x="115" y="123"/>
                  <a:pt x="116" y="123"/>
                </a:cubicBezTo>
                <a:cubicBezTo>
                  <a:pt x="117" y="123"/>
                  <a:pt x="118" y="124"/>
                  <a:pt x="119" y="125"/>
                </a:cubicBezTo>
                <a:cubicBezTo>
                  <a:pt x="133" y="124"/>
                  <a:pt x="118" y="111"/>
                  <a:pt x="123" y="105"/>
                </a:cubicBezTo>
                <a:cubicBezTo>
                  <a:pt x="123" y="105"/>
                  <a:pt x="124" y="104"/>
                  <a:pt x="125" y="104"/>
                </a:cubicBezTo>
                <a:cubicBezTo>
                  <a:pt x="129" y="104"/>
                  <a:pt x="132" y="108"/>
                  <a:pt x="136" y="109"/>
                </a:cubicBezTo>
                <a:cubicBezTo>
                  <a:pt x="113" y="96"/>
                  <a:pt x="146" y="86"/>
                  <a:pt x="146" y="72"/>
                </a:cubicBezTo>
                <a:cubicBezTo>
                  <a:pt x="141" y="69"/>
                  <a:pt x="134" y="64"/>
                  <a:pt x="131" y="59"/>
                </a:cubicBezTo>
                <a:cubicBezTo>
                  <a:pt x="127" y="53"/>
                  <a:pt x="136" y="51"/>
                  <a:pt x="137" y="47"/>
                </a:cubicBezTo>
                <a:cubicBezTo>
                  <a:pt x="136" y="48"/>
                  <a:pt x="134" y="48"/>
                  <a:pt x="133" y="48"/>
                </a:cubicBezTo>
                <a:quadBezTo>
                  <a:pt x="132" y="48"/>
                  <a:pt x="131" y="48"/>
                </a:quadBezTo>
                <a:cubicBezTo>
                  <a:pt x="131" y="48"/>
                  <a:pt x="130" y="48"/>
                  <a:pt x="129" y="48"/>
                </a:cubicBezTo>
                <a:cubicBezTo>
                  <a:pt x="128" y="48"/>
                  <a:pt x="127" y="48"/>
                  <a:pt x="126" y="48"/>
                </a:cubicBezTo>
                <a:cubicBezTo>
                  <a:pt x="124" y="41"/>
                  <a:pt x="135" y="40"/>
                  <a:pt x="131" y="33"/>
                </a:cubicBezTo>
                <a:cubicBezTo>
                  <a:pt x="121" y="20"/>
                  <a:pt x="97" y="25"/>
                  <a:pt x="93" y="8"/>
                </a:cubicBezTo>
                <a:cubicBezTo>
                  <a:pt x="90" y="3"/>
                  <a:pt x="85" y="0"/>
                  <a:pt x="78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38" name="Google Shape;138;p20"/>
          <p:cNvSpPr/>
          <p:nvPr/>
        </p:nvSpPr>
        <p:spPr>
          <a:xfrm>
            <a:off x="11374616" y="5626903"/>
            <a:ext cx="96222" cy="102162"/>
          </a:xfrm>
          <a:custGeom>
            <a:avLst/>
            <a:gdLst/>
            <a:ahLst/>
            <a:cxnLst/>
            <a:rect l="l" t="t" r="r" b="b"/>
            <a:pathLst>
              <a:path w="34" h="34" extrusionOk="0">
                <a:moveTo>
                  <a:pt x="5" y="22"/>
                </a:moveTo>
                <a:quadBezTo>
                  <a:pt x="3" y="22"/>
                  <a:pt x="3" y="22"/>
                </a:quadBezTo>
                <a:cubicBezTo>
                  <a:pt x="4" y="21"/>
                  <a:pt x="3" y="18"/>
                  <a:pt x="5" y="18"/>
                </a:cubicBezTo>
                <a:quadBezTo>
                  <a:pt x="5" y="18"/>
                  <a:pt x="5" y="18"/>
                </a:quadBezTo>
                <a:quadBezTo>
                  <a:pt x="5" y="22"/>
                  <a:pt x="5" y="22"/>
                </a:quadBezTo>
                <a:moveTo>
                  <a:pt x="9" y="24"/>
                </a:moveTo>
                <a:quadBezTo>
                  <a:pt x="9" y="24"/>
                  <a:pt x="9" y="24"/>
                </a:quadBezTo>
                <a:cubicBezTo>
                  <a:pt x="10" y="22"/>
                  <a:pt x="10" y="20"/>
                  <a:pt x="8" y="19"/>
                </a:cubicBezTo>
                <a:cubicBezTo>
                  <a:pt x="8" y="19"/>
                  <a:pt x="9" y="18"/>
                  <a:pt x="7" y="17"/>
                </a:cubicBezTo>
                <a:cubicBezTo>
                  <a:pt x="8" y="17"/>
                  <a:pt x="9" y="17"/>
                  <a:pt x="9" y="17"/>
                </a:cubicBezTo>
                <a:cubicBezTo>
                  <a:pt x="13" y="17"/>
                  <a:pt x="10" y="23"/>
                  <a:pt x="13" y="26"/>
                </a:cubicBezTo>
                <a:cubicBezTo>
                  <a:pt x="12" y="25"/>
                  <a:pt x="15" y="19"/>
                  <a:pt x="20" y="19"/>
                </a:cubicBezTo>
                <a:cubicBezTo>
                  <a:pt x="20" y="19"/>
                  <a:pt x="21" y="19"/>
                  <a:pt x="22" y="19"/>
                </a:cubicBezTo>
                <a:cubicBezTo>
                  <a:pt x="21" y="19"/>
                  <a:pt x="20" y="19"/>
                  <a:pt x="20" y="19"/>
                </a:cubicBezTo>
                <a:cubicBezTo>
                  <a:pt x="14" y="19"/>
                  <a:pt x="23" y="26"/>
                  <a:pt x="19" y="30"/>
                </a:cubicBezTo>
                <a:quadBezTo>
                  <a:pt x="18" y="25"/>
                  <a:pt x="18" y="25"/>
                </a:quadBezTo>
                <a:cubicBezTo>
                  <a:pt x="17" y="28"/>
                  <a:pt x="16" y="29"/>
                  <a:pt x="15" y="29"/>
                </a:cubicBezTo>
                <a:cubicBezTo>
                  <a:pt x="13" y="29"/>
                  <a:pt x="10" y="25"/>
                  <a:pt x="8" y="24"/>
                </a:cubicBezTo>
                <a:quadBezTo>
                  <a:pt x="8" y="24"/>
                  <a:pt x="8" y="24"/>
                </a:quadBezTo>
                <a:quadBezTo>
                  <a:pt x="8" y="24"/>
                  <a:pt x="9" y="24"/>
                </a:quadBezTo>
                <a:quadBezTo>
                  <a:pt x="9" y="24"/>
                  <a:pt x="9" y="24"/>
                </a:quadBezTo>
                <a:moveTo>
                  <a:pt x="24" y="18"/>
                </a:moveTo>
                <a:cubicBezTo>
                  <a:pt x="24" y="16"/>
                  <a:pt x="24" y="13"/>
                  <a:pt x="25" y="11"/>
                </a:cubicBezTo>
                <a:cubicBezTo>
                  <a:pt x="25" y="14"/>
                  <a:pt x="34" y="19"/>
                  <a:pt x="26" y="20"/>
                </a:cubicBezTo>
                <a:quadBezTo>
                  <a:pt x="24" y="18"/>
                  <a:pt x="24" y="18"/>
                </a:quadBezTo>
                <a:cubicBezTo>
                  <a:pt x="24" y="18"/>
                  <a:pt x="24" y="19"/>
                  <a:pt x="24" y="19"/>
                </a:cubicBezTo>
                <a:quadBezTo>
                  <a:pt x="24" y="17"/>
                  <a:pt x="24" y="17"/>
                </a:quadBezTo>
                <a:quadBezTo>
                  <a:pt x="24" y="18"/>
                  <a:pt x="24" y="18"/>
                </a:quadBezTo>
                <a:moveTo>
                  <a:pt x="15" y="10"/>
                </a:moveTo>
                <a:quadBezTo>
                  <a:pt x="16" y="8"/>
                  <a:pt x="16" y="8"/>
                </a:quadBezTo>
                <a:quadBezTo>
                  <a:pt x="15" y="10"/>
                  <a:pt x="15" y="10"/>
                </a:quadBezTo>
                <a:moveTo>
                  <a:pt x="6" y="10"/>
                </a:moveTo>
                <a:cubicBezTo>
                  <a:pt x="9" y="10"/>
                  <a:pt x="9" y="9"/>
                  <a:pt x="9" y="7"/>
                </a:cubicBezTo>
                <a:cubicBezTo>
                  <a:pt x="9" y="6"/>
                  <a:pt x="10" y="4"/>
                  <a:pt x="12" y="4"/>
                </a:cubicBezTo>
                <a:cubicBezTo>
                  <a:pt x="12" y="4"/>
                  <a:pt x="13" y="5"/>
                  <a:pt x="13" y="5"/>
                </a:cubicBezTo>
                <a:cubicBezTo>
                  <a:pt x="15" y="8"/>
                  <a:pt x="12" y="13"/>
                  <a:pt x="11" y="14"/>
                </a:cubicBezTo>
                <a:cubicBezTo>
                  <a:pt x="10" y="14"/>
                  <a:pt x="9" y="14"/>
                  <a:pt x="9" y="14"/>
                </a:cubicBezTo>
                <a:cubicBezTo>
                  <a:pt x="7" y="14"/>
                  <a:pt x="5" y="13"/>
                  <a:pt x="5" y="10"/>
                </a:cubicBezTo>
                <a:quadBezTo>
                  <a:pt x="6" y="10"/>
                  <a:pt x="6" y="10"/>
                </a:quadBezTo>
                <a:moveTo>
                  <a:pt x="15" y="0"/>
                </a:moveTo>
                <a:cubicBezTo>
                  <a:pt x="15" y="0"/>
                  <a:pt x="14" y="0"/>
                  <a:pt x="13" y="0"/>
                </a:cubicBezTo>
                <a:quadBezTo>
                  <a:pt x="13" y="0"/>
                  <a:pt x="13" y="0"/>
                </a:quadBezTo>
                <a:cubicBezTo>
                  <a:pt x="5" y="0"/>
                  <a:pt x="2" y="11"/>
                  <a:pt x="0" y="18"/>
                </a:cubicBezTo>
                <a:cubicBezTo>
                  <a:pt x="0" y="24"/>
                  <a:pt x="5" y="28"/>
                  <a:pt x="10" y="31"/>
                </a:cubicBezTo>
                <a:quadBezTo>
                  <a:pt x="11" y="32"/>
                  <a:pt x="12" y="32"/>
                </a:quadBezTo>
                <a:cubicBezTo>
                  <a:pt x="13" y="32"/>
                  <a:pt x="14" y="32"/>
                  <a:pt x="15" y="32"/>
                </a:cubicBezTo>
                <a:cubicBezTo>
                  <a:pt x="16" y="32"/>
                  <a:pt x="17" y="31"/>
                  <a:pt x="17" y="31"/>
                </a:cubicBezTo>
                <a:cubicBezTo>
                  <a:pt x="19" y="31"/>
                  <a:pt x="20" y="32"/>
                  <a:pt x="21" y="34"/>
                </a:cubicBezTo>
                <a:cubicBezTo>
                  <a:pt x="21" y="27"/>
                  <a:pt x="29" y="29"/>
                  <a:pt x="31" y="24"/>
                </a:cubicBezTo>
                <a:cubicBezTo>
                  <a:pt x="34" y="17"/>
                  <a:pt x="32" y="12"/>
                  <a:pt x="29" y="6"/>
                </a:cubicBezTo>
                <a:cubicBezTo>
                  <a:pt x="25" y="4"/>
                  <a:pt x="21" y="0"/>
                  <a:pt x="1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39" name="Google Shape;139;p20"/>
          <p:cNvSpPr/>
          <p:nvPr/>
        </p:nvSpPr>
        <p:spPr>
          <a:xfrm>
            <a:off x="11388871" y="5638782"/>
            <a:ext cx="28510" cy="30886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7" y="0"/>
                </a:moveTo>
                <a:cubicBezTo>
                  <a:pt x="5" y="0"/>
                  <a:pt x="4" y="2"/>
                  <a:pt x="4" y="3"/>
                </a:cubicBezTo>
                <a:cubicBezTo>
                  <a:pt x="4" y="5"/>
                  <a:pt x="4" y="6"/>
                  <a:pt x="1" y="6"/>
                </a:cubicBezTo>
                <a:quadBezTo>
                  <a:pt x="1" y="6"/>
                  <a:pt x="0" y="6"/>
                </a:quadBezTo>
                <a:cubicBezTo>
                  <a:pt x="0" y="9"/>
                  <a:pt x="2" y="10"/>
                  <a:pt x="4" y="10"/>
                </a:cubicBezTo>
                <a:cubicBezTo>
                  <a:pt x="4" y="10"/>
                  <a:pt x="5" y="10"/>
                  <a:pt x="6" y="10"/>
                </a:cubicBezTo>
                <a:cubicBezTo>
                  <a:pt x="7" y="9"/>
                  <a:pt x="10" y="4"/>
                  <a:pt x="8" y="1"/>
                </a:cubicBezTo>
                <a:cubicBezTo>
                  <a:pt x="8" y="1"/>
                  <a:pt x="7" y="0"/>
                  <a:pt x="7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11417381" y="5650661"/>
            <a:ext cx="2376" cy="7128"/>
          </a:xfrm>
          <a:custGeom>
            <a:avLst/>
            <a:gdLst/>
            <a:ahLst/>
            <a:cxnLst/>
            <a:rect l="l" t="t" r="r" b="b"/>
            <a:pathLst>
              <a:path w="2" h="6" extrusionOk="0">
                <a:moveTo>
                  <a:pt x="2" y="0"/>
                </a:moveTo>
                <a:lnTo>
                  <a:pt x="0" y="6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41" name="Google Shape;141;p20"/>
          <p:cNvSpPr/>
          <p:nvPr/>
        </p:nvSpPr>
        <p:spPr>
          <a:xfrm>
            <a:off x="11417381" y="5650661"/>
            <a:ext cx="2376" cy="7128"/>
          </a:xfrm>
          <a:custGeom>
            <a:avLst/>
            <a:gdLst/>
            <a:ahLst/>
            <a:cxnLst/>
            <a:rect l="l" t="t" r="r" b="b"/>
            <a:pathLst>
              <a:path w="2" h="6" extrusionOk="0">
                <a:moveTo>
                  <a:pt x="2" y="0"/>
                </a:moveTo>
                <a:lnTo>
                  <a:pt x="0" y="6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42" name="Google Shape;142;p20"/>
          <p:cNvSpPr/>
          <p:nvPr/>
        </p:nvSpPr>
        <p:spPr>
          <a:xfrm>
            <a:off x="11442327" y="5660164"/>
            <a:ext cx="28510" cy="27323"/>
          </a:xfrm>
          <a:custGeom>
            <a:avLst/>
            <a:gdLst/>
            <a:ahLst/>
            <a:cxnLst/>
            <a:rect l="l" t="t" r="r" b="b"/>
            <a:pathLst>
              <a:path w="10" h="9" extrusionOk="0">
                <a:moveTo>
                  <a:pt x="0" y="6"/>
                </a:moveTo>
                <a:quadBezTo>
                  <a:pt x="0" y="8"/>
                  <a:pt x="0" y="8"/>
                </a:quadBezTo>
                <a:cubicBezTo>
                  <a:pt x="0" y="8"/>
                  <a:pt x="0" y="7"/>
                  <a:pt x="0" y="7"/>
                </a:cubicBezTo>
                <a:quadBezTo>
                  <a:pt x="0" y="6"/>
                  <a:pt x="0" y="6"/>
                </a:quadBezTo>
                <a:moveTo>
                  <a:pt x="1" y="0"/>
                </a:moveTo>
                <a:cubicBezTo>
                  <a:pt x="0" y="2"/>
                  <a:pt x="0" y="5"/>
                  <a:pt x="0" y="7"/>
                </a:cubicBezTo>
                <a:quadBezTo>
                  <a:pt x="2" y="9"/>
                  <a:pt x="2" y="9"/>
                </a:quadBezTo>
                <a:cubicBezTo>
                  <a:pt x="10" y="8"/>
                  <a:pt x="1" y="3"/>
                  <a:pt x="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11394811" y="5677984"/>
            <a:ext cx="45141" cy="39202"/>
          </a:xfrm>
          <a:custGeom>
            <a:avLst/>
            <a:gdLst/>
            <a:ahLst/>
            <a:cxnLst/>
            <a:rect l="l" t="t" r="r" b="b"/>
            <a:pathLst>
              <a:path w="16" h="13" extrusionOk="0">
                <a:moveTo>
                  <a:pt x="2" y="0"/>
                </a:moveTo>
                <a:cubicBezTo>
                  <a:pt x="2" y="0"/>
                  <a:pt x="1" y="0"/>
                  <a:pt x="0" y="0"/>
                </a:cubicBezTo>
                <a:cubicBezTo>
                  <a:pt x="2" y="1"/>
                  <a:pt x="1" y="2"/>
                  <a:pt x="1" y="2"/>
                </a:cubicBezTo>
                <a:cubicBezTo>
                  <a:pt x="3" y="3"/>
                  <a:pt x="3" y="5"/>
                  <a:pt x="2" y="7"/>
                </a:cubicBezTo>
                <a:quadBezTo>
                  <a:pt x="2" y="7"/>
                  <a:pt x="2" y="7"/>
                </a:quadBezTo>
                <a:quadBezTo>
                  <a:pt x="2" y="7"/>
                  <a:pt x="2" y="7"/>
                </a:quadBezTo>
                <a:quadBezTo>
                  <a:pt x="1" y="7"/>
                  <a:pt x="1" y="7"/>
                </a:quadBezTo>
                <a:quadBezTo>
                  <a:pt x="1" y="7"/>
                  <a:pt x="1" y="7"/>
                </a:quadBezTo>
                <a:cubicBezTo>
                  <a:pt x="3" y="8"/>
                  <a:pt x="6" y="12"/>
                  <a:pt x="8" y="12"/>
                </a:cubicBezTo>
                <a:cubicBezTo>
                  <a:pt x="9" y="12"/>
                  <a:pt x="10" y="11"/>
                  <a:pt x="11" y="8"/>
                </a:cubicBezTo>
                <a:quadBezTo>
                  <a:pt x="12" y="13"/>
                  <a:pt x="12" y="13"/>
                </a:quadBezTo>
                <a:cubicBezTo>
                  <a:pt x="16" y="9"/>
                  <a:pt x="7" y="2"/>
                  <a:pt x="13" y="2"/>
                </a:cubicBezTo>
                <a:cubicBezTo>
                  <a:pt x="13" y="2"/>
                  <a:pt x="14" y="2"/>
                  <a:pt x="15" y="2"/>
                </a:cubicBezTo>
                <a:cubicBezTo>
                  <a:pt x="14" y="2"/>
                  <a:pt x="13" y="2"/>
                  <a:pt x="13" y="2"/>
                </a:cubicBezTo>
                <a:cubicBezTo>
                  <a:pt x="8" y="2"/>
                  <a:pt x="5" y="8"/>
                  <a:pt x="6" y="9"/>
                </a:cubicBezTo>
                <a:cubicBezTo>
                  <a:pt x="3" y="6"/>
                  <a:pt x="6" y="0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44" name="Google Shape;144;p20"/>
          <p:cNvSpPr/>
          <p:nvPr/>
        </p:nvSpPr>
        <p:spPr>
          <a:xfrm>
            <a:off x="11382931" y="5681547"/>
            <a:ext cx="5940" cy="11879"/>
          </a:xfrm>
          <a:custGeom>
            <a:avLst/>
            <a:gdLst/>
            <a:ahLst/>
            <a:cxnLst/>
            <a:rect l="l" t="t" r="r" b="b"/>
            <a:pathLst>
              <a:path w="2" h="4" extrusionOk="0">
                <a:moveTo>
                  <a:pt x="2" y="0"/>
                </a:moveTo>
                <a:cubicBezTo>
                  <a:pt x="0" y="0"/>
                  <a:pt x="1" y="3"/>
                  <a:pt x="0" y="4"/>
                </a:cubicBezTo>
                <a:quadBezTo>
                  <a:pt x="2" y="4"/>
                  <a:pt x="2" y="4"/>
                </a:quadBezTo>
                <a:quadBezTo>
                  <a:pt x="2" y="0"/>
                  <a:pt x="2" y="0"/>
                </a:quadBezTo>
                <a:quadBezTo>
                  <a:pt x="2" y="0"/>
                  <a:pt x="2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145" name="Google Shape;145;p20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9472756" y="4715765"/>
            <a:ext cx="51081" cy="3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8212372" y="5432083"/>
            <a:ext cx="100974" cy="7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9672326" y="4658745"/>
            <a:ext cx="216201" cy="243525"/>
          </a:xfrm>
          <a:custGeom>
            <a:avLst/>
            <a:gdLst/>
            <a:ahLst/>
            <a:cxnLst/>
            <a:rect l="l" t="t" r="r" b="b"/>
            <a:pathLst>
              <a:path w="77" h="81" extrusionOk="0">
                <a:moveTo>
                  <a:pt x="34" y="71"/>
                </a:moveTo>
                <a:cubicBezTo>
                  <a:pt x="33" y="71"/>
                  <a:pt x="32" y="69"/>
                  <a:pt x="30" y="66"/>
                </a:cubicBezTo>
                <a:quadBezTo>
                  <a:pt x="35" y="62"/>
                  <a:pt x="35" y="62"/>
                </a:quadBezTo>
                <a:cubicBezTo>
                  <a:pt x="34" y="65"/>
                  <a:pt x="34" y="66"/>
                  <a:pt x="34" y="66"/>
                </a:cubicBezTo>
                <a:cubicBezTo>
                  <a:pt x="34" y="66"/>
                  <a:pt x="34" y="65"/>
                  <a:pt x="35" y="64"/>
                </a:cubicBezTo>
                <a:cubicBezTo>
                  <a:pt x="36" y="63"/>
                  <a:pt x="37" y="62"/>
                  <a:pt x="38" y="62"/>
                </a:cubicBezTo>
                <a:cubicBezTo>
                  <a:pt x="39" y="62"/>
                  <a:pt x="41" y="63"/>
                  <a:pt x="42" y="67"/>
                </a:cubicBezTo>
                <a:quadBezTo>
                  <a:pt x="41" y="67"/>
                  <a:pt x="41" y="67"/>
                </a:quadBezTo>
                <a:cubicBezTo>
                  <a:pt x="39" y="67"/>
                  <a:pt x="37" y="68"/>
                  <a:pt x="36" y="69"/>
                </a:cubicBezTo>
                <a:cubicBezTo>
                  <a:pt x="35" y="70"/>
                  <a:pt x="35" y="71"/>
                  <a:pt x="34" y="71"/>
                </a:cubicBezTo>
                <a:moveTo>
                  <a:pt x="13" y="39"/>
                </a:moveTo>
                <a:cubicBezTo>
                  <a:pt x="12" y="39"/>
                  <a:pt x="11" y="39"/>
                  <a:pt x="10" y="39"/>
                </a:cubicBezTo>
                <a:cubicBezTo>
                  <a:pt x="11" y="38"/>
                  <a:pt x="18" y="40"/>
                  <a:pt x="20" y="34"/>
                </a:cubicBezTo>
                <a:cubicBezTo>
                  <a:pt x="23" y="28"/>
                  <a:pt x="16" y="30"/>
                  <a:pt x="15" y="27"/>
                </a:cubicBezTo>
                <a:quadBezTo>
                  <a:pt x="24" y="30"/>
                  <a:pt x="24" y="30"/>
                </a:quadBezTo>
                <a:cubicBezTo>
                  <a:pt x="14" y="39"/>
                  <a:pt x="29" y="42"/>
                  <a:pt x="31" y="52"/>
                </a:cubicBezTo>
                <a:cubicBezTo>
                  <a:pt x="30" y="45"/>
                  <a:pt x="31" y="46"/>
                  <a:pt x="36" y="43"/>
                </a:cubicBezTo>
                <a:cubicBezTo>
                  <a:pt x="39" y="51"/>
                  <a:pt x="29" y="52"/>
                  <a:pt x="39" y="55"/>
                </a:cubicBezTo>
                <a:cubicBezTo>
                  <a:pt x="38" y="55"/>
                  <a:pt x="48" y="51"/>
                  <a:pt x="42" y="45"/>
                </a:cubicBezTo>
                <a:cubicBezTo>
                  <a:pt x="51" y="46"/>
                  <a:pt x="46" y="58"/>
                  <a:pt x="46" y="64"/>
                </a:cubicBezTo>
                <a:cubicBezTo>
                  <a:pt x="47" y="65"/>
                  <a:pt x="48" y="66"/>
                  <a:pt x="49" y="67"/>
                </a:cubicBezTo>
                <a:cubicBezTo>
                  <a:pt x="47" y="66"/>
                  <a:pt x="47" y="65"/>
                  <a:pt x="46" y="64"/>
                </a:cubicBezTo>
                <a:cubicBezTo>
                  <a:pt x="43" y="60"/>
                  <a:pt x="39" y="60"/>
                  <a:pt x="35" y="56"/>
                </a:cubicBezTo>
                <a:quadBezTo>
                  <a:pt x="34" y="56"/>
                  <a:pt x="34" y="56"/>
                </a:quadBezTo>
                <a:cubicBezTo>
                  <a:pt x="30" y="56"/>
                  <a:pt x="29" y="62"/>
                  <a:pt x="26" y="63"/>
                </a:cubicBezTo>
                <a:cubicBezTo>
                  <a:pt x="27" y="57"/>
                  <a:pt x="25" y="54"/>
                  <a:pt x="19" y="52"/>
                </a:cubicBezTo>
                <a:cubicBezTo>
                  <a:pt x="18" y="52"/>
                  <a:pt x="17" y="51"/>
                  <a:pt x="16" y="50"/>
                </a:cubicBezTo>
                <a:cubicBezTo>
                  <a:pt x="17" y="51"/>
                  <a:pt x="19" y="51"/>
                  <a:pt x="19" y="52"/>
                </a:cubicBezTo>
                <a:quadBezTo>
                  <a:pt x="20" y="52"/>
                  <a:pt x="20" y="52"/>
                </a:quadBezTo>
                <a:cubicBezTo>
                  <a:pt x="21" y="52"/>
                  <a:pt x="22" y="51"/>
                  <a:pt x="22" y="50"/>
                </a:cubicBezTo>
                <a:quadBezTo>
                  <a:pt x="22" y="50"/>
                  <a:pt x="22" y="50"/>
                </a:quadBezTo>
                <a:cubicBezTo>
                  <a:pt x="20" y="50"/>
                  <a:pt x="19" y="47"/>
                  <a:pt x="17" y="46"/>
                </a:cubicBezTo>
                <a:quadBezTo>
                  <a:pt x="18" y="45"/>
                  <a:pt x="18" y="45"/>
                </a:quadBezTo>
                <a:cubicBezTo>
                  <a:pt x="18" y="45"/>
                  <a:pt x="19" y="46"/>
                  <a:pt x="19" y="46"/>
                </a:cubicBezTo>
                <a:cubicBezTo>
                  <a:pt x="19" y="47"/>
                  <a:pt x="20" y="47"/>
                  <a:pt x="20" y="47"/>
                </a:cubicBezTo>
                <a:cubicBezTo>
                  <a:pt x="20" y="47"/>
                  <a:pt x="21" y="47"/>
                  <a:pt x="21" y="47"/>
                </a:cubicBezTo>
                <a:cubicBezTo>
                  <a:pt x="24" y="40"/>
                  <a:pt x="20" y="39"/>
                  <a:pt x="15" y="39"/>
                </a:cubicBezTo>
                <a:quadBezTo>
                  <a:pt x="15" y="39"/>
                  <a:pt x="14" y="39"/>
                </a:quadBezTo>
                <a:quadBezTo>
                  <a:pt x="14" y="39"/>
                  <a:pt x="13" y="39"/>
                </a:quadBezTo>
                <a:moveTo>
                  <a:pt x="23" y="25"/>
                </a:moveTo>
                <a:cubicBezTo>
                  <a:pt x="21" y="25"/>
                  <a:pt x="18" y="22"/>
                  <a:pt x="17" y="20"/>
                </a:cubicBezTo>
                <a:cubicBezTo>
                  <a:pt x="18" y="20"/>
                  <a:pt x="18" y="19"/>
                  <a:pt x="19" y="19"/>
                </a:cubicBezTo>
                <a:cubicBezTo>
                  <a:pt x="20" y="19"/>
                  <a:pt x="21" y="20"/>
                  <a:pt x="21" y="21"/>
                </a:cubicBezTo>
                <a:cubicBezTo>
                  <a:pt x="22" y="22"/>
                  <a:pt x="22" y="23"/>
                  <a:pt x="23" y="23"/>
                </a:cubicBezTo>
                <a:cubicBezTo>
                  <a:pt x="24" y="23"/>
                  <a:pt x="25" y="23"/>
                  <a:pt x="26" y="21"/>
                </a:cubicBezTo>
                <a:quadBezTo>
                  <a:pt x="26" y="21"/>
                  <a:pt x="26" y="21"/>
                </a:quadBezTo>
                <a:quadBezTo>
                  <a:pt x="26" y="21"/>
                  <a:pt x="26" y="21"/>
                </a:quadBezTo>
                <a:cubicBezTo>
                  <a:pt x="25" y="24"/>
                  <a:pt x="24" y="25"/>
                  <a:pt x="23" y="25"/>
                </a:cubicBezTo>
                <a:moveTo>
                  <a:pt x="39" y="26"/>
                </a:moveTo>
                <a:cubicBezTo>
                  <a:pt x="39" y="18"/>
                  <a:pt x="50" y="18"/>
                  <a:pt x="48" y="12"/>
                </a:cubicBezTo>
                <a:quadBezTo>
                  <a:pt x="54" y="19"/>
                  <a:pt x="54" y="19"/>
                </a:quadBezTo>
                <a:cubicBezTo>
                  <a:pt x="54" y="19"/>
                  <a:pt x="53" y="20"/>
                  <a:pt x="53" y="20"/>
                </a:cubicBezTo>
                <a:cubicBezTo>
                  <a:pt x="52" y="20"/>
                  <a:pt x="52" y="19"/>
                  <a:pt x="50" y="18"/>
                </a:cubicBezTo>
                <a:cubicBezTo>
                  <a:pt x="50" y="22"/>
                  <a:pt x="53" y="23"/>
                  <a:pt x="56" y="23"/>
                </a:cubicBezTo>
                <a:cubicBezTo>
                  <a:pt x="59" y="23"/>
                  <a:pt x="61" y="22"/>
                  <a:pt x="61" y="21"/>
                </a:cubicBezTo>
                <a:quadBezTo>
                  <a:pt x="61" y="21"/>
                  <a:pt x="61" y="21"/>
                </a:quadBezTo>
                <a:quadBezTo>
                  <a:pt x="61" y="21"/>
                  <a:pt x="61" y="21"/>
                </a:quadBezTo>
                <a:quadBezTo>
                  <a:pt x="60" y="31"/>
                  <a:pt x="60" y="31"/>
                </a:quadBezTo>
                <a:cubicBezTo>
                  <a:pt x="60" y="32"/>
                  <a:pt x="59" y="33"/>
                  <a:pt x="59" y="33"/>
                </a:cubicBezTo>
                <a:quadBezTo>
                  <a:pt x="59" y="33"/>
                  <a:pt x="59" y="33"/>
                </a:quadBezTo>
                <a:quadBezTo>
                  <a:pt x="60" y="31"/>
                  <a:pt x="60" y="31"/>
                </a:quadBezTo>
                <a:quadBezTo>
                  <a:pt x="60" y="31"/>
                  <a:pt x="60" y="31"/>
                </a:quadBezTo>
                <a:cubicBezTo>
                  <a:pt x="59" y="29"/>
                  <a:pt x="59" y="28"/>
                  <a:pt x="57" y="28"/>
                </a:cubicBezTo>
                <a:cubicBezTo>
                  <a:pt x="57" y="28"/>
                  <a:pt x="56" y="28"/>
                  <a:pt x="56" y="28"/>
                </a:cubicBezTo>
                <a:cubicBezTo>
                  <a:pt x="51" y="39"/>
                  <a:pt x="65" y="34"/>
                  <a:pt x="68" y="37"/>
                </a:cubicBezTo>
                <a:cubicBezTo>
                  <a:pt x="62" y="43"/>
                  <a:pt x="56" y="51"/>
                  <a:pt x="62" y="58"/>
                </a:cubicBezTo>
                <a:cubicBezTo>
                  <a:pt x="62" y="59"/>
                  <a:pt x="63" y="59"/>
                  <a:pt x="63" y="60"/>
                </a:cubicBezTo>
                <a:cubicBezTo>
                  <a:pt x="63" y="60"/>
                  <a:pt x="62" y="59"/>
                  <a:pt x="62" y="58"/>
                </a:cubicBezTo>
                <a:cubicBezTo>
                  <a:pt x="57" y="53"/>
                  <a:pt x="55" y="51"/>
                  <a:pt x="49" y="44"/>
                </a:cubicBezTo>
                <a:cubicBezTo>
                  <a:pt x="49" y="42"/>
                  <a:pt x="50" y="41"/>
                  <a:pt x="51" y="41"/>
                </a:cubicBezTo>
                <a:cubicBezTo>
                  <a:pt x="51" y="41"/>
                  <a:pt x="52" y="42"/>
                  <a:pt x="53" y="42"/>
                </a:cubicBezTo>
                <a:cubicBezTo>
                  <a:pt x="54" y="43"/>
                  <a:pt x="55" y="44"/>
                  <a:pt x="56" y="44"/>
                </a:cubicBezTo>
                <a:cubicBezTo>
                  <a:pt x="57" y="44"/>
                  <a:pt x="58" y="43"/>
                  <a:pt x="58" y="40"/>
                </a:cubicBezTo>
                <a:quadBezTo>
                  <a:pt x="53" y="37"/>
                  <a:pt x="53" y="37"/>
                </a:quadBezTo>
                <a:cubicBezTo>
                  <a:pt x="54" y="38"/>
                  <a:pt x="55" y="38"/>
                  <a:pt x="55" y="38"/>
                </a:cubicBezTo>
                <a:cubicBezTo>
                  <a:pt x="55" y="38"/>
                  <a:pt x="56" y="38"/>
                  <a:pt x="56" y="38"/>
                </a:cubicBezTo>
                <a:cubicBezTo>
                  <a:pt x="51" y="35"/>
                  <a:pt x="51" y="30"/>
                  <a:pt x="46" y="30"/>
                </a:cubicBezTo>
                <a:cubicBezTo>
                  <a:pt x="45" y="30"/>
                  <a:pt x="44" y="30"/>
                  <a:pt x="43" y="30"/>
                </a:cubicBezTo>
                <a:cubicBezTo>
                  <a:pt x="43" y="33"/>
                  <a:pt x="43" y="35"/>
                  <a:pt x="42" y="36"/>
                </a:cubicBezTo>
                <a:cubicBezTo>
                  <a:pt x="42" y="38"/>
                  <a:pt x="41" y="40"/>
                  <a:pt x="38" y="42"/>
                </a:cubicBezTo>
                <a:cubicBezTo>
                  <a:pt x="39" y="39"/>
                  <a:pt x="41" y="38"/>
                  <a:pt x="42" y="36"/>
                </a:cubicBezTo>
                <a:cubicBezTo>
                  <a:pt x="41" y="32"/>
                  <a:pt x="35" y="29"/>
                  <a:pt x="30" y="28"/>
                </a:cubicBezTo>
                <a:quadBezTo>
                  <a:pt x="30" y="28"/>
                  <a:pt x="30" y="29"/>
                </a:quadBezTo>
                <a:cubicBezTo>
                  <a:pt x="29" y="30"/>
                  <a:pt x="28" y="30"/>
                  <a:pt x="28" y="30"/>
                </a:cubicBezTo>
                <a:cubicBezTo>
                  <a:pt x="27" y="30"/>
                  <a:pt x="27" y="29"/>
                  <a:pt x="27" y="28"/>
                </a:cubicBezTo>
                <a:cubicBezTo>
                  <a:pt x="26" y="28"/>
                  <a:pt x="26" y="27"/>
                  <a:pt x="25" y="27"/>
                </a:cubicBezTo>
                <a:quadBezTo>
                  <a:pt x="25" y="27"/>
                  <a:pt x="24" y="27"/>
                </a:quadBezTo>
                <a:quadBezTo>
                  <a:pt x="24" y="27"/>
                  <a:pt x="24" y="27"/>
                </a:quadBezTo>
                <a:quadBezTo>
                  <a:pt x="24" y="27"/>
                  <a:pt x="25" y="27"/>
                </a:quadBezTo>
                <a:quadBezTo>
                  <a:pt x="25" y="27"/>
                  <a:pt x="25" y="27"/>
                </a:quadBezTo>
                <a:cubicBezTo>
                  <a:pt x="27" y="27"/>
                  <a:pt x="28" y="27"/>
                  <a:pt x="30" y="28"/>
                </a:cubicBezTo>
                <a:cubicBezTo>
                  <a:pt x="29" y="26"/>
                  <a:pt x="30" y="25"/>
                  <a:pt x="29" y="24"/>
                </a:cubicBezTo>
                <a:quadBezTo>
                  <a:pt x="29" y="24"/>
                  <a:pt x="29" y="23"/>
                </a:quadBezTo>
                <a:quadBezTo>
                  <a:pt x="29" y="24"/>
                  <a:pt x="29" y="24"/>
                </a:quadBezTo>
                <a:cubicBezTo>
                  <a:pt x="30" y="25"/>
                  <a:pt x="31" y="25"/>
                  <a:pt x="32" y="25"/>
                </a:cubicBezTo>
                <a:cubicBezTo>
                  <a:pt x="33" y="25"/>
                  <a:pt x="34" y="24"/>
                  <a:pt x="35" y="24"/>
                </a:cubicBezTo>
                <a:cubicBezTo>
                  <a:pt x="36" y="23"/>
                  <a:pt x="37" y="22"/>
                  <a:pt x="37" y="22"/>
                </a:cubicBezTo>
                <a:cubicBezTo>
                  <a:pt x="38" y="22"/>
                  <a:pt x="38" y="23"/>
                  <a:pt x="39" y="26"/>
                </a:cubicBezTo>
                <a:moveTo>
                  <a:pt x="36" y="0"/>
                </a:moveTo>
                <a:cubicBezTo>
                  <a:pt x="34" y="0"/>
                  <a:pt x="33" y="0"/>
                  <a:pt x="32" y="0"/>
                </a:cubicBezTo>
                <a:cubicBezTo>
                  <a:pt x="32" y="13"/>
                  <a:pt x="17" y="9"/>
                  <a:pt x="10" y="12"/>
                </a:cubicBezTo>
                <a:cubicBezTo>
                  <a:pt x="11" y="20"/>
                  <a:pt x="5" y="25"/>
                  <a:pt x="2" y="31"/>
                </a:cubicBezTo>
                <a:cubicBezTo>
                  <a:pt x="0" y="41"/>
                  <a:pt x="0" y="55"/>
                  <a:pt x="8" y="64"/>
                </a:cubicBezTo>
                <a:cubicBezTo>
                  <a:pt x="14" y="68"/>
                  <a:pt x="21" y="80"/>
                  <a:pt x="28" y="80"/>
                </a:cubicBezTo>
                <a:cubicBezTo>
                  <a:pt x="30" y="80"/>
                  <a:pt x="32" y="78"/>
                  <a:pt x="35" y="75"/>
                </a:cubicBezTo>
                <a:cubicBezTo>
                  <a:pt x="38" y="80"/>
                  <a:pt x="40" y="81"/>
                  <a:pt x="43" y="81"/>
                </a:cubicBezTo>
                <a:cubicBezTo>
                  <a:pt x="46" y="81"/>
                  <a:pt x="49" y="79"/>
                  <a:pt x="53" y="76"/>
                </a:cubicBezTo>
                <a:cubicBezTo>
                  <a:pt x="56" y="73"/>
                  <a:pt x="60" y="70"/>
                  <a:pt x="65" y="70"/>
                </a:cubicBezTo>
                <a:cubicBezTo>
                  <a:pt x="66" y="70"/>
                  <a:pt x="68" y="70"/>
                  <a:pt x="69" y="71"/>
                </a:cubicBezTo>
                <a:cubicBezTo>
                  <a:pt x="76" y="62"/>
                  <a:pt x="73" y="45"/>
                  <a:pt x="77" y="33"/>
                </a:cubicBezTo>
                <a:cubicBezTo>
                  <a:pt x="66" y="15"/>
                  <a:pt x="57" y="0"/>
                  <a:pt x="36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9719843" y="4715765"/>
            <a:ext cx="26134" cy="17819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2" y="0"/>
                </a:moveTo>
                <a:cubicBezTo>
                  <a:pt x="1" y="0"/>
                  <a:pt x="1" y="1"/>
                  <a:pt x="0" y="1"/>
                </a:cubicBezTo>
                <a:cubicBezTo>
                  <a:pt x="1" y="3"/>
                  <a:pt x="4" y="6"/>
                  <a:pt x="6" y="6"/>
                </a:cubicBezTo>
                <a:cubicBezTo>
                  <a:pt x="7" y="6"/>
                  <a:pt x="8" y="5"/>
                  <a:pt x="9" y="2"/>
                </a:cubicBezTo>
                <a:cubicBezTo>
                  <a:pt x="8" y="4"/>
                  <a:pt x="7" y="4"/>
                  <a:pt x="6" y="4"/>
                </a:cubicBezTo>
                <a:cubicBezTo>
                  <a:pt x="5" y="4"/>
                  <a:pt x="5" y="3"/>
                  <a:pt x="4" y="2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9700836" y="4739523"/>
            <a:ext cx="115229" cy="119980"/>
          </a:xfrm>
          <a:custGeom>
            <a:avLst/>
            <a:gdLst/>
            <a:ahLst/>
            <a:cxnLst/>
            <a:rect l="l" t="t" r="r" b="b"/>
            <a:pathLst>
              <a:path w="41" h="40" extrusionOk="0">
                <a:moveTo>
                  <a:pt x="36" y="37"/>
                </a:moveTo>
                <a:cubicBezTo>
                  <a:pt x="37" y="38"/>
                  <a:pt x="37" y="39"/>
                  <a:pt x="39" y="40"/>
                </a:cubicBezTo>
                <a:cubicBezTo>
                  <a:pt x="38" y="39"/>
                  <a:pt x="37" y="38"/>
                  <a:pt x="36" y="37"/>
                </a:cubicBezTo>
                <a:moveTo>
                  <a:pt x="6" y="23"/>
                </a:moveTo>
                <a:cubicBezTo>
                  <a:pt x="7" y="24"/>
                  <a:pt x="8" y="25"/>
                  <a:pt x="9" y="25"/>
                </a:cubicBezTo>
                <a:cubicBezTo>
                  <a:pt x="9" y="24"/>
                  <a:pt x="7" y="24"/>
                  <a:pt x="6" y="23"/>
                </a:cubicBezTo>
                <a:moveTo>
                  <a:pt x="21" y="29"/>
                </a:moveTo>
                <a:quadBezTo>
                  <a:pt x="14" y="24"/>
                  <a:pt x="14" y="24"/>
                </a:quadBezTo>
                <a:quadBezTo>
                  <a:pt x="16" y="23"/>
                  <a:pt x="16" y="23"/>
                </a:quadBezTo>
                <a:quadBezTo>
                  <a:pt x="21" y="29"/>
                  <a:pt x="21" y="29"/>
                </a:quadBezTo>
                <a:moveTo>
                  <a:pt x="5" y="0"/>
                </a:moveTo>
                <a:cubicBezTo>
                  <a:pt x="6" y="3"/>
                  <a:pt x="13" y="1"/>
                  <a:pt x="10" y="7"/>
                </a:cubicBezTo>
                <a:cubicBezTo>
                  <a:pt x="8" y="13"/>
                  <a:pt x="1" y="11"/>
                  <a:pt x="0" y="12"/>
                </a:cubicBezTo>
                <a:cubicBezTo>
                  <a:pt x="1" y="12"/>
                  <a:pt x="2" y="12"/>
                  <a:pt x="3" y="12"/>
                </a:cubicBezTo>
                <a:quadBezTo>
                  <a:pt x="4" y="12"/>
                  <a:pt x="4" y="12"/>
                </a:quadBezTo>
                <a:quadBezTo>
                  <a:pt x="5" y="12"/>
                  <a:pt x="5" y="12"/>
                </a:quadBezTo>
                <a:cubicBezTo>
                  <a:pt x="10" y="12"/>
                  <a:pt x="14" y="13"/>
                  <a:pt x="11" y="20"/>
                </a:cubicBezTo>
                <a:cubicBezTo>
                  <a:pt x="11" y="20"/>
                  <a:pt x="10" y="20"/>
                  <a:pt x="10" y="20"/>
                </a:cubicBezTo>
                <a:cubicBezTo>
                  <a:pt x="10" y="20"/>
                  <a:pt x="9" y="20"/>
                  <a:pt x="9" y="19"/>
                </a:cubicBezTo>
                <a:cubicBezTo>
                  <a:pt x="9" y="19"/>
                  <a:pt x="8" y="18"/>
                  <a:pt x="8" y="18"/>
                </a:cubicBezTo>
                <a:quadBezTo>
                  <a:pt x="8" y="18"/>
                  <a:pt x="7" y="19"/>
                </a:quadBezTo>
                <a:cubicBezTo>
                  <a:pt x="9" y="20"/>
                  <a:pt x="10" y="23"/>
                  <a:pt x="12" y="23"/>
                </a:cubicBezTo>
                <a:quadBezTo>
                  <a:pt x="12" y="23"/>
                  <a:pt x="12" y="23"/>
                </a:quadBezTo>
                <a:cubicBezTo>
                  <a:pt x="12" y="24"/>
                  <a:pt x="11" y="25"/>
                  <a:pt x="10" y="25"/>
                </a:cubicBezTo>
                <a:quadBezTo>
                  <a:pt x="10" y="25"/>
                  <a:pt x="9" y="25"/>
                </a:quadBezTo>
                <a:cubicBezTo>
                  <a:pt x="15" y="27"/>
                  <a:pt x="17" y="30"/>
                  <a:pt x="16" y="36"/>
                </a:cubicBezTo>
                <a:cubicBezTo>
                  <a:pt x="19" y="35"/>
                  <a:pt x="20" y="29"/>
                  <a:pt x="24" y="29"/>
                </a:cubicBezTo>
                <a:quadBezTo>
                  <a:pt x="24" y="29"/>
                  <a:pt x="25" y="29"/>
                </a:quadBezTo>
                <a:cubicBezTo>
                  <a:pt x="29" y="33"/>
                  <a:pt x="33" y="33"/>
                  <a:pt x="36" y="37"/>
                </a:cubicBezTo>
                <a:cubicBezTo>
                  <a:pt x="36" y="31"/>
                  <a:pt x="41" y="19"/>
                  <a:pt x="32" y="18"/>
                </a:cubicBezTo>
                <a:cubicBezTo>
                  <a:pt x="38" y="24"/>
                  <a:pt x="28" y="28"/>
                  <a:pt x="29" y="28"/>
                </a:cubicBezTo>
                <a:cubicBezTo>
                  <a:pt x="19" y="25"/>
                  <a:pt x="29" y="24"/>
                  <a:pt x="26" y="16"/>
                </a:cubicBezTo>
                <a:cubicBezTo>
                  <a:pt x="21" y="19"/>
                  <a:pt x="20" y="18"/>
                  <a:pt x="21" y="25"/>
                </a:cubicBezTo>
                <a:cubicBezTo>
                  <a:pt x="19" y="15"/>
                  <a:pt x="4" y="12"/>
                  <a:pt x="14" y="3"/>
                </a:cubicBezTo>
                <a:quadBezTo>
                  <a:pt x="5" y="0"/>
                  <a:pt x="5" y="0"/>
                </a:quad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9740037" y="4695571"/>
            <a:ext cx="123544" cy="143739"/>
          </a:xfrm>
          <a:custGeom>
            <a:avLst/>
            <a:gdLst/>
            <a:ahLst/>
            <a:cxnLst/>
            <a:rect l="l" t="t" r="r" b="b"/>
            <a:pathLst>
              <a:path w="44" h="48" extrusionOk="0">
                <a:moveTo>
                  <a:pt x="38" y="46"/>
                </a:moveTo>
                <a:cubicBezTo>
                  <a:pt x="38" y="47"/>
                  <a:pt x="39" y="48"/>
                  <a:pt x="39" y="48"/>
                </a:cubicBezTo>
                <a:cubicBezTo>
                  <a:pt x="39" y="47"/>
                  <a:pt x="38" y="47"/>
                  <a:pt x="38" y="46"/>
                </a:cubicBezTo>
                <a:moveTo>
                  <a:pt x="18" y="24"/>
                </a:moveTo>
                <a:cubicBezTo>
                  <a:pt x="17" y="26"/>
                  <a:pt x="15" y="27"/>
                  <a:pt x="14" y="30"/>
                </a:cubicBezTo>
                <a:cubicBezTo>
                  <a:pt x="17" y="28"/>
                  <a:pt x="18" y="26"/>
                  <a:pt x="18" y="24"/>
                </a:cubicBezTo>
                <a:moveTo>
                  <a:pt x="36" y="19"/>
                </a:moveTo>
                <a:quadBezTo>
                  <a:pt x="35" y="21"/>
                  <a:pt x="35" y="21"/>
                </a:quadBezTo>
                <a:quadBezTo>
                  <a:pt x="35" y="21"/>
                  <a:pt x="35" y="21"/>
                </a:quadBezTo>
                <a:cubicBezTo>
                  <a:pt x="35" y="21"/>
                  <a:pt x="36" y="20"/>
                  <a:pt x="36" y="19"/>
                </a:cubicBezTo>
                <a:moveTo>
                  <a:pt x="1" y="15"/>
                </a:moveTo>
                <a:cubicBezTo>
                  <a:pt x="2" y="15"/>
                  <a:pt x="2" y="16"/>
                  <a:pt x="3" y="16"/>
                </a:cubicBezTo>
                <a:cubicBezTo>
                  <a:pt x="3" y="17"/>
                  <a:pt x="3" y="18"/>
                  <a:pt x="4" y="18"/>
                </a:cubicBezTo>
                <a:cubicBezTo>
                  <a:pt x="4" y="18"/>
                  <a:pt x="5" y="18"/>
                  <a:pt x="6" y="17"/>
                </a:cubicBezTo>
                <a:quadBezTo>
                  <a:pt x="6" y="16"/>
                  <a:pt x="6" y="16"/>
                </a:quadBezTo>
                <a:cubicBezTo>
                  <a:pt x="4" y="15"/>
                  <a:pt x="3" y="15"/>
                  <a:pt x="1" y="15"/>
                </a:cubicBezTo>
                <a:moveTo>
                  <a:pt x="1" y="15"/>
                </a:moveTo>
                <a:quadBezTo>
                  <a:pt x="0" y="15"/>
                  <a:pt x="0" y="15"/>
                </a:quadBezTo>
                <a:quadBezTo>
                  <a:pt x="0" y="15"/>
                  <a:pt x="0" y="15"/>
                </a:quadBezTo>
                <a:quadBezTo>
                  <a:pt x="1" y="15"/>
                  <a:pt x="1" y="15"/>
                </a:quadBezTo>
                <a:quadBezTo>
                  <a:pt x="1" y="15"/>
                  <a:pt x="1" y="15"/>
                </a:quadBezTo>
                <a:moveTo>
                  <a:pt x="5" y="11"/>
                </a:moveTo>
                <a:quadBezTo>
                  <a:pt x="5" y="12"/>
                  <a:pt x="5" y="12"/>
                </a:quadBezTo>
                <a:quadBezTo>
                  <a:pt x="5" y="12"/>
                  <a:pt x="5" y="11"/>
                </a:quadBezTo>
                <a:moveTo>
                  <a:pt x="21" y="11"/>
                </a:moveTo>
                <a:quadBezTo>
                  <a:pt x="21" y="6"/>
                  <a:pt x="21" y="6"/>
                </a:quadBezTo>
                <a:quadBezTo>
                  <a:pt x="21" y="11"/>
                  <a:pt x="21" y="11"/>
                </a:quadBezTo>
                <a:moveTo>
                  <a:pt x="24" y="0"/>
                </a:moveTo>
                <a:cubicBezTo>
                  <a:pt x="26" y="6"/>
                  <a:pt x="15" y="6"/>
                  <a:pt x="15" y="14"/>
                </a:cubicBezTo>
                <a:cubicBezTo>
                  <a:pt x="14" y="11"/>
                  <a:pt x="14" y="10"/>
                  <a:pt x="13" y="10"/>
                </a:cubicBezTo>
                <a:cubicBezTo>
                  <a:pt x="13" y="10"/>
                  <a:pt x="12" y="11"/>
                  <a:pt x="11" y="12"/>
                </a:cubicBezTo>
                <a:cubicBezTo>
                  <a:pt x="10" y="12"/>
                  <a:pt x="9" y="13"/>
                  <a:pt x="8" y="13"/>
                </a:cubicBezTo>
                <a:cubicBezTo>
                  <a:pt x="7" y="13"/>
                  <a:pt x="6" y="13"/>
                  <a:pt x="5" y="12"/>
                </a:cubicBezTo>
                <a:cubicBezTo>
                  <a:pt x="6" y="13"/>
                  <a:pt x="5" y="14"/>
                  <a:pt x="6" y="16"/>
                </a:cubicBezTo>
                <a:cubicBezTo>
                  <a:pt x="11" y="17"/>
                  <a:pt x="17" y="20"/>
                  <a:pt x="18" y="24"/>
                </a:cubicBezTo>
                <a:cubicBezTo>
                  <a:pt x="19" y="23"/>
                  <a:pt x="19" y="21"/>
                  <a:pt x="19" y="18"/>
                </a:cubicBezTo>
                <a:cubicBezTo>
                  <a:pt x="20" y="18"/>
                  <a:pt x="21" y="18"/>
                  <a:pt x="22" y="18"/>
                </a:cubicBezTo>
                <a:cubicBezTo>
                  <a:pt x="27" y="18"/>
                  <a:pt x="27" y="23"/>
                  <a:pt x="32" y="26"/>
                </a:cubicBezTo>
                <a:cubicBezTo>
                  <a:pt x="32" y="26"/>
                  <a:pt x="31" y="26"/>
                  <a:pt x="31" y="26"/>
                </a:cubicBezTo>
                <a:cubicBezTo>
                  <a:pt x="31" y="26"/>
                  <a:pt x="30" y="26"/>
                  <a:pt x="29" y="25"/>
                </a:cubicBezTo>
                <a:quadBezTo>
                  <a:pt x="34" y="28"/>
                  <a:pt x="34" y="28"/>
                </a:quadBezTo>
                <a:cubicBezTo>
                  <a:pt x="34" y="31"/>
                  <a:pt x="33" y="32"/>
                  <a:pt x="32" y="32"/>
                </a:cubicBezTo>
                <a:cubicBezTo>
                  <a:pt x="31" y="32"/>
                  <a:pt x="30" y="31"/>
                  <a:pt x="29" y="30"/>
                </a:cubicBezTo>
                <a:cubicBezTo>
                  <a:pt x="28" y="30"/>
                  <a:pt x="27" y="29"/>
                  <a:pt x="27" y="29"/>
                </a:cubicBezTo>
                <a:cubicBezTo>
                  <a:pt x="26" y="29"/>
                  <a:pt x="25" y="30"/>
                  <a:pt x="25" y="32"/>
                </a:cubicBezTo>
                <a:cubicBezTo>
                  <a:pt x="31" y="39"/>
                  <a:pt x="33" y="41"/>
                  <a:pt x="38" y="46"/>
                </a:cubicBezTo>
                <a:cubicBezTo>
                  <a:pt x="32" y="39"/>
                  <a:pt x="38" y="31"/>
                  <a:pt x="44" y="25"/>
                </a:cubicBezTo>
                <a:cubicBezTo>
                  <a:pt x="41" y="22"/>
                  <a:pt x="27" y="27"/>
                  <a:pt x="32" y="16"/>
                </a:cubicBezTo>
                <a:cubicBezTo>
                  <a:pt x="32" y="16"/>
                  <a:pt x="33" y="16"/>
                  <a:pt x="33" y="16"/>
                </a:cubicBezTo>
                <a:cubicBezTo>
                  <a:pt x="35" y="16"/>
                  <a:pt x="35" y="17"/>
                  <a:pt x="36" y="19"/>
                </a:cubicBezTo>
                <a:quadBezTo>
                  <a:pt x="36" y="19"/>
                  <a:pt x="36" y="19"/>
                </a:quadBezTo>
                <a:quadBezTo>
                  <a:pt x="37" y="9"/>
                  <a:pt x="37" y="9"/>
                </a:quadBezTo>
                <a:cubicBezTo>
                  <a:pt x="37" y="10"/>
                  <a:pt x="35" y="11"/>
                  <a:pt x="32" y="11"/>
                </a:cubicBezTo>
                <a:cubicBezTo>
                  <a:pt x="29" y="11"/>
                  <a:pt x="26" y="10"/>
                  <a:pt x="26" y="6"/>
                </a:cubicBezTo>
                <a:cubicBezTo>
                  <a:pt x="28" y="7"/>
                  <a:pt x="28" y="8"/>
                  <a:pt x="29" y="8"/>
                </a:cubicBezTo>
                <a:cubicBezTo>
                  <a:pt x="29" y="8"/>
                  <a:pt x="30" y="7"/>
                  <a:pt x="30" y="7"/>
                </a:cubicBezTo>
                <a:quadBezTo>
                  <a:pt x="24" y="0"/>
                  <a:pt x="24" y="0"/>
                </a:quad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9799433" y="4713389"/>
            <a:ext cx="0" cy="14255"/>
          </a:xfrm>
          <a:custGeom>
            <a:avLst/>
            <a:gdLst/>
            <a:ahLst/>
            <a:cxnLst/>
            <a:rect l="l" t="t" r="r" b="b"/>
            <a:pathLst>
              <a:path w="120000" h="12" extrusionOk="0">
                <a:moveTo>
                  <a:pt x="0" y="0"/>
                </a:moveTo>
                <a:lnTo>
                  <a:pt x="0" y="12"/>
                </a:lnTo>
                <a:lnTo>
                  <a:pt x="0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9799433" y="4713389"/>
            <a:ext cx="0" cy="14255"/>
          </a:xfrm>
          <a:custGeom>
            <a:avLst/>
            <a:gdLst/>
            <a:ahLst/>
            <a:cxnLst/>
            <a:rect l="l" t="t" r="r" b="b"/>
            <a:pathLst>
              <a:path w="120000" h="12" extrusionOk="0">
                <a:moveTo>
                  <a:pt x="0" y="0"/>
                </a:moveTo>
                <a:lnTo>
                  <a:pt x="0" y="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9740037" y="4808423"/>
            <a:ext cx="20195" cy="19007"/>
          </a:xfrm>
          <a:custGeom>
            <a:avLst/>
            <a:gdLst/>
            <a:ahLst/>
            <a:cxnLst/>
            <a:rect l="l" t="t" r="r" b="b"/>
            <a:pathLst>
              <a:path w="17" h="16" extrusionOk="0">
                <a:moveTo>
                  <a:pt x="5" y="0"/>
                </a:moveTo>
                <a:lnTo>
                  <a:pt x="0" y="3"/>
                </a:lnTo>
                <a:lnTo>
                  <a:pt x="17" y="16"/>
                </a:lnTo>
                <a:lnTo>
                  <a:pt x="5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9740037" y="4808423"/>
            <a:ext cx="20195" cy="19007"/>
          </a:xfrm>
          <a:custGeom>
            <a:avLst/>
            <a:gdLst/>
            <a:ahLst/>
            <a:cxnLst/>
            <a:rect l="l" t="t" r="r" b="b"/>
            <a:pathLst>
              <a:path w="17" h="16" extrusionOk="0">
                <a:moveTo>
                  <a:pt x="5" y="0"/>
                </a:moveTo>
                <a:lnTo>
                  <a:pt x="0" y="3"/>
                </a:lnTo>
                <a:lnTo>
                  <a:pt x="17" y="1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155" name="Google Shape;155;p20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408379" y="5872803"/>
            <a:ext cx="42765" cy="3563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/>
          <p:nvPr/>
        </p:nvSpPr>
        <p:spPr>
          <a:xfrm>
            <a:off x="9756668" y="4845248"/>
            <a:ext cx="34450" cy="26134"/>
          </a:xfrm>
          <a:custGeom>
            <a:avLst/>
            <a:gdLst/>
            <a:ahLst/>
            <a:cxnLst/>
            <a:rect l="l" t="t" r="r" b="b"/>
            <a:pathLst>
              <a:path w="12" h="9" extrusionOk="0">
                <a:moveTo>
                  <a:pt x="5" y="0"/>
                </a:moveTo>
                <a:quadBezTo>
                  <a:pt x="0" y="4"/>
                  <a:pt x="0" y="4"/>
                </a:quadBezTo>
                <a:cubicBezTo>
                  <a:pt x="2" y="7"/>
                  <a:pt x="3" y="9"/>
                  <a:pt x="4" y="9"/>
                </a:cubicBezTo>
                <a:cubicBezTo>
                  <a:pt x="5" y="9"/>
                  <a:pt x="5" y="8"/>
                  <a:pt x="6" y="7"/>
                </a:cubicBezTo>
                <a:cubicBezTo>
                  <a:pt x="7" y="6"/>
                  <a:pt x="9" y="5"/>
                  <a:pt x="11" y="5"/>
                </a:cubicBezTo>
                <a:quadBezTo>
                  <a:pt x="11" y="5"/>
                  <a:pt x="12" y="5"/>
                </a:quadBezTo>
                <a:cubicBezTo>
                  <a:pt x="11" y="1"/>
                  <a:pt x="9" y="0"/>
                  <a:pt x="8" y="0"/>
                </a:cubicBezTo>
                <a:cubicBezTo>
                  <a:pt x="7" y="0"/>
                  <a:pt x="6" y="1"/>
                  <a:pt x="5" y="2"/>
                </a:cubicBezTo>
                <a:cubicBezTo>
                  <a:pt x="4" y="3"/>
                  <a:pt x="4" y="4"/>
                  <a:pt x="4" y="4"/>
                </a:cubicBezTo>
                <a:cubicBezTo>
                  <a:pt x="4" y="4"/>
                  <a:pt x="4" y="3"/>
                  <a:pt x="5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157" name="Google Shape;157;p20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8506977" y="5912005"/>
            <a:ext cx="59396" cy="6296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/>
          <p:nvPr/>
        </p:nvSpPr>
        <p:spPr>
          <a:xfrm>
            <a:off x="10366071" y="4227528"/>
            <a:ext cx="870745" cy="928957"/>
          </a:xfrm>
          <a:custGeom>
            <a:avLst/>
            <a:gdLst/>
            <a:ahLst/>
            <a:cxnLst/>
            <a:rect l="l" t="t" r="r" b="b"/>
            <a:pathLst>
              <a:path w="310" h="310" extrusionOk="0">
                <a:moveTo>
                  <a:pt x="226" y="0"/>
                </a:moveTo>
                <a:cubicBezTo>
                  <a:pt x="206" y="16"/>
                  <a:pt x="196" y="40"/>
                  <a:pt x="175" y="52"/>
                </a:cubicBezTo>
                <a:cubicBezTo>
                  <a:pt x="175" y="49"/>
                  <a:pt x="182" y="48"/>
                  <a:pt x="178" y="44"/>
                </a:cubicBezTo>
                <a:cubicBezTo>
                  <a:pt x="173" y="51"/>
                  <a:pt x="169" y="62"/>
                  <a:pt x="160" y="63"/>
                </a:cubicBezTo>
                <a:cubicBezTo>
                  <a:pt x="146" y="44"/>
                  <a:pt x="136" y="55"/>
                  <a:pt x="128" y="32"/>
                </a:cubicBezTo>
                <a:quadBezTo>
                  <a:pt x="127" y="31"/>
                  <a:pt x="126" y="31"/>
                </a:quadBezTo>
                <a:cubicBezTo>
                  <a:pt x="120" y="31"/>
                  <a:pt x="118" y="38"/>
                  <a:pt x="112" y="39"/>
                </a:cubicBezTo>
                <a:cubicBezTo>
                  <a:pt x="107" y="37"/>
                  <a:pt x="103" y="33"/>
                  <a:pt x="106" y="27"/>
                </a:cubicBezTo>
                <a:cubicBezTo>
                  <a:pt x="104" y="26"/>
                  <a:pt x="103" y="25"/>
                  <a:pt x="101" y="25"/>
                </a:cubicBezTo>
                <a:cubicBezTo>
                  <a:pt x="97" y="25"/>
                  <a:pt x="93" y="27"/>
                  <a:pt x="88" y="29"/>
                </a:cubicBezTo>
                <a:cubicBezTo>
                  <a:pt x="84" y="31"/>
                  <a:pt x="79" y="33"/>
                  <a:pt x="75" y="33"/>
                </a:cubicBezTo>
                <a:cubicBezTo>
                  <a:pt x="75" y="33"/>
                  <a:pt x="74" y="33"/>
                  <a:pt x="74" y="33"/>
                </a:cubicBezTo>
                <a:cubicBezTo>
                  <a:pt x="71" y="32"/>
                  <a:pt x="68" y="29"/>
                  <a:pt x="64" y="29"/>
                </a:cubicBezTo>
                <a:cubicBezTo>
                  <a:pt x="63" y="29"/>
                  <a:pt x="62" y="30"/>
                  <a:pt x="60" y="30"/>
                </a:cubicBezTo>
                <a:cubicBezTo>
                  <a:pt x="61" y="37"/>
                  <a:pt x="67" y="45"/>
                  <a:pt x="59" y="50"/>
                </a:cubicBezTo>
                <a:cubicBezTo>
                  <a:pt x="52" y="58"/>
                  <a:pt x="41" y="56"/>
                  <a:pt x="31" y="58"/>
                </a:cubicBezTo>
                <a:quadBezTo>
                  <a:pt x="33" y="73"/>
                  <a:pt x="33" y="73"/>
                </a:quadBezTo>
                <a:cubicBezTo>
                  <a:pt x="30" y="78"/>
                  <a:pt x="24" y="75"/>
                  <a:pt x="20" y="79"/>
                </a:cubicBezTo>
                <a:cubicBezTo>
                  <a:pt x="21" y="85"/>
                  <a:pt x="21" y="92"/>
                  <a:pt x="23" y="98"/>
                </a:cubicBezTo>
                <a:cubicBezTo>
                  <a:pt x="18" y="107"/>
                  <a:pt x="10" y="107"/>
                  <a:pt x="0" y="109"/>
                </a:cubicBezTo>
                <a:cubicBezTo>
                  <a:pt x="8" y="129"/>
                  <a:pt x="15" y="151"/>
                  <a:pt x="13" y="174"/>
                </a:cubicBezTo>
                <a:cubicBezTo>
                  <a:pt x="42" y="201"/>
                  <a:pt x="44" y="238"/>
                  <a:pt x="68" y="269"/>
                </a:cubicBezTo>
                <a:quadBezTo>
                  <a:pt x="88" y="267"/>
                  <a:pt x="88" y="267"/>
                </a:quadBezTo>
                <a:cubicBezTo>
                  <a:pt x="95" y="273"/>
                  <a:pt x="90" y="285"/>
                  <a:pt x="93" y="292"/>
                </a:cubicBezTo>
                <a:cubicBezTo>
                  <a:pt x="94" y="292"/>
                  <a:pt x="95" y="293"/>
                  <a:pt x="96" y="293"/>
                </a:cubicBezTo>
                <a:cubicBezTo>
                  <a:pt x="100" y="293"/>
                  <a:pt x="100" y="289"/>
                  <a:pt x="100" y="286"/>
                </a:cubicBezTo>
                <a:cubicBezTo>
                  <a:pt x="101" y="282"/>
                  <a:pt x="101" y="279"/>
                  <a:pt x="106" y="279"/>
                </a:cubicBezTo>
                <a:quadBezTo>
                  <a:pt x="107" y="279"/>
                  <a:pt x="108" y="279"/>
                </a:quadBezTo>
                <a:cubicBezTo>
                  <a:pt x="122" y="284"/>
                  <a:pt x="127" y="302"/>
                  <a:pt x="137" y="310"/>
                </a:cubicBezTo>
                <a:cubicBezTo>
                  <a:pt x="139" y="304"/>
                  <a:pt x="139" y="296"/>
                  <a:pt x="137" y="290"/>
                </a:cubicBezTo>
                <a:cubicBezTo>
                  <a:pt x="142" y="288"/>
                  <a:pt x="149" y="287"/>
                  <a:pt x="154" y="287"/>
                </a:cubicBezTo>
                <a:cubicBezTo>
                  <a:pt x="160" y="287"/>
                  <a:pt x="165" y="288"/>
                  <a:pt x="168" y="288"/>
                </a:cubicBezTo>
                <a:cubicBezTo>
                  <a:pt x="170" y="293"/>
                  <a:pt x="175" y="301"/>
                  <a:pt x="180" y="302"/>
                </a:cubicBezTo>
                <a:cubicBezTo>
                  <a:pt x="190" y="296"/>
                  <a:pt x="171" y="278"/>
                  <a:pt x="192" y="278"/>
                </a:cubicBezTo>
                <a:quadBezTo>
                  <a:pt x="192" y="278"/>
                  <a:pt x="192" y="278"/>
                </a:quadBezTo>
                <a:cubicBezTo>
                  <a:pt x="194" y="277"/>
                  <a:pt x="196" y="276"/>
                  <a:pt x="197" y="276"/>
                </a:cubicBezTo>
                <a:cubicBezTo>
                  <a:pt x="200" y="276"/>
                  <a:pt x="202" y="279"/>
                  <a:pt x="204" y="282"/>
                </a:cubicBezTo>
                <a:cubicBezTo>
                  <a:pt x="206" y="284"/>
                  <a:pt x="208" y="287"/>
                  <a:pt x="211" y="287"/>
                </a:cubicBezTo>
                <a:quadBezTo>
                  <a:pt x="212" y="287"/>
                  <a:pt x="213" y="287"/>
                </a:quadBezTo>
                <a:cubicBezTo>
                  <a:pt x="222" y="280"/>
                  <a:pt x="210" y="276"/>
                  <a:pt x="211" y="269"/>
                </a:cubicBezTo>
                <a:cubicBezTo>
                  <a:pt x="214" y="266"/>
                  <a:pt x="216" y="265"/>
                  <a:pt x="219" y="265"/>
                </a:cubicBezTo>
                <a:cubicBezTo>
                  <a:pt x="222" y="265"/>
                  <a:pt x="224" y="266"/>
                  <a:pt x="227" y="267"/>
                </a:cubicBezTo>
                <a:cubicBezTo>
                  <a:pt x="230" y="269"/>
                  <a:pt x="233" y="270"/>
                  <a:pt x="236" y="270"/>
                </a:cubicBezTo>
                <a:cubicBezTo>
                  <a:pt x="236" y="270"/>
                  <a:pt x="237" y="270"/>
                  <a:pt x="238" y="270"/>
                </a:cubicBezTo>
                <a:cubicBezTo>
                  <a:pt x="238" y="264"/>
                  <a:pt x="232" y="261"/>
                  <a:pt x="230" y="258"/>
                </a:cubicBezTo>
                <a:cubicBezTo>
                  <a:pt x="231" y="250"/>
                  <a:pt x="233" y="248"/>
                  <a:pt x="236" y="248"/>
                </a:cubicBezTo>
                <a:cubicBezTo>
                  <a:pt x="239" y="248"/>
                  <a:pt x="241" y="249"/>
                  <a:pt x="244" y="251"/>
                </a:cubicBezTo>
                <a:cubicBezTo>
                  <a:pt x="246" y="252"/>
                  <a:pt x="249" y="253"/>
                  <a:pt x="251" y="253"/>
                </a:cubicBezTo>
                <a:cubicBezTo>
                  <a:pt x="254" y="253"/>
                  <a:pt x="256" y="252"/>
                  <a:pt x="257" y="248"/>
                </a:cubicBezTo>
                <a:cubicBezTo>
                  <a:pt x="258" y="228"/>
                  <a:pt x="262" y="198"/>
                  <a:pt x="259" y="172"/>
                </a:cubicBezTo>
                <a:cubicBezTo>
                  <a:pt x="265" y="150"/>
                  <a:pt x="300" y="162"/>
                  <a:pt x="310" y="140"/>
                </a:cubicBezTo>
                <a:cubicBezTo>
                  <a:pt x="309" y="135"/>
                  <a:pt x="308" y="133"/>
                  <a:pt x="305" y="133"/>
                </a:cubicBezTo>
                <a:cubicBezTo>
                  <a:pt x="303" y="133"/>
                  <a:pt x="301" y="135"/>
                  <a:pt x="298" y="136"/>
                </a:cubicBezTo>
                <a:cubicBezTo>
                  <a:pt x="295" y="138"/>
                  <a:pt x="292" y="139"/>
                  <a:pt x="289" y="139"/>
                </a:cubicBezTo>
                <a:cubicBezTo>
                  <a:pt x="288" y="139"/>
                  <a:pt x="286" y="139"/>
                  <a:pt x="285" y="137"/>
                </a:cubicBezTo>
                <a:cubicBezTo>
                  <a:pt x="246" y="115"/>
                  <a:pt x="216" y="91"/>
                  <a:pt x="203" y="48"/>
                </a:cubicBezTo>
                <a:quadBezTo>
                  <a:pt x="233" y="9"/>
                  <a:pt x="233" y="9"/>
                </a:quadBezTo>
                <a:quadBezTo>
                  <a:pt x="233" y="9"/>
                  <a:pt x="233" y="9"/>
                </a:quadBezTo>
                <a:cubicBezTo>
                  <a:pt x="231" y="9"/>
                  <a:pt x="224" y="4"/>
                  <a:pt x="226" y="0"/>
                </a:cubicBezTo>
              </a:path>
            </a:pathLst>
          </a:custGeom>
          <a:solidFill>
            <a:srgbClr val="F04D94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159" name="Google Shape;159;p20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8309781" y="6223241"/>
            <a:ext cx="59396" cy="5464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0"/>
          <p:cNvSpPr/>
          <p:nvPr/>
        </p:nvSpPr>
        <p:spPr>
          <a:xfrm>
            <a:off x="10184320" y="4949786"/>
            <a:ext cx="294604" cy="287477"/>
          </a:xfrm>
          <a:custGeom>
            <a:avLst/>
            <a:gdLst/>
            <a:ahLst/>
            <a:cxnLst/>
            <a:rect l="l" t="t" r="r" b="b"/>
            <a:pathLst>
              <a:path w="105" h="96" extrusionOk="0">
                <a:moveTo>
                  <a:pt x="42" y="70"/>
                </a:moveTo>
                <a:quadBezTo>
                  <a:pt x="38" y="69"/>
                  <a:pt x="38" y="69"/>
                </a:quadBezTo>
                <a:quadBezTo>
                  <a:pt x="42" y="70"/>
                  <a:pt x="42" y="70"/>
                </a:quadBezTo>
                <a:moveTo>
                  <a:pt x="63" y="68"/>
                </a:moveTo>
                <a:quadBezTo>
                  <a:pt x="58" y="66"/>
                  <a:pt x="58" y="66"/>
                </a:quadBezTo>
                <a:quadBezTo>
                  <a:pt x="63" y="68"/>
                  <a:pt x="63" y="68"/>
                </a:quadBezTo>
                <a:moveTo>
                  <a:pt x="39" y="64"/>
                </a:moveTo>
                <a:quadBezTo>
                  <a:pt x="32" y="61"/>
                  <a:pt x="32" y="61"/>
                </a:quadBezTo>
                <a:quadBezTo>
                  <a:pt x="38" y="62"/>
                  <a:pt x="38" y="62"/>
                </a:quadBezTo>
                <a:quadBezTo>
                  <a:pt x="39" y="64"/>
                  <a:pt x="39" y="64"/>
                </a:quadBezTo>
                <a:moveTo>
                  <a:pt x="55" y="63"/>
                </a:moveTo>
                <a:quadBezTo>
                  <a:pt x="55" y="57"/>
                  <a:pt x="55" y="57"/>
                </a:quadBezTo>
                <a:quadBezTo>
                  <a:pt x="55" y="63"/>
                  <a:pt x="55" y="63"/>
                </a:quadBezTo>
                <a:moveTo>
                  <a:pt x="27" y="61"/>
                </a:moveTo>
                <a:quadBezTo>
                  <a:pt x="25" y="60"/>
                  <a:pt x="25" y="60"/>
                </a:quadBezTo>
                <a:quadBezTo>
                  <a:pt x="29" y="55"/>
                  <a:pt x="29" y="55"/>
                </a:quadBezTo>
                <a:quadBezTo>
                  <a:pt x="27" y="61"/>
                  <a:pt x="27" y="61"/>
                </a:quadBezTo>
                <a:moveTo>
                  <a:pt x="20" y="48"/>
                </a:moveTo>
                <a:cubicBezTo>
                  <a:pt x="22" y="48"/>
                  <a:pt x="23" y="48"/>
                  <a:pt x="24" y="46"/>
                </a:cubicBezTo>
                <a:quadBezTo>
                  <a:pt x="18" y="36"/>
                  <a:pt x="18" y="36"/>
                </a:quadBezTo>
                <a:quadBezTo>
                  <a:pt x="23" y="39"/>
                  <a:pt x="23" y="39"/>
                </a:quadBezTo>
                <a:quadBezTo>
                  <a:pt x="23" y="40"/>
                  <a:pt x="23" y="40"/>
                </a:quadBezTo>
                <a:cubicBezTo>
                  <a:pt x="32" y="42"/>
                  <a:pt x="24" y="43"/>
                  <a:pt x="24" y="47"/>
                </a:cubicBezTo>
                <a:cubicBezTo>
                  <a:pt x="24" y="48"/>
                  <a:pt x="25" y="49"/>
                  <a:pt x="26" y="51"/>
                </a:cubicBezTo>
                <a:cubicBezTo>
                  <a:pt x="24" y="50"/>
                  <a:pt x="24" y="48"/>
                  <a:pt x="24" y="47"/>
                </a:cubicBezTo>
                <a:quadBezTo>
                  <a:pt x="24" y="47"/>
                  <a:pt x="23" y="47"/>
                </a:quadBezTo>
                <a:cubicBezTo>
                  <a:pt x="23" y="47"/>
                  <a:pt x="22" y="48"/>
                  <a:pt x="22" y="50"/>
                </a:cubicBezTo>
                <a:cubicBezTo>
                  <a:pt x="21" y="51"/>
                  <a:pt x="20" y="53"/>
                  <a:pt x="18" y="53"/>
                </a:cubicBezTo>
                <a:cubicBezTo>
                  <a:pt x="17" y="53"/>
                  <a:pt x="17" y="52"/>
                  <a:pt x="16" y="52"/>
                </a:cubicBezTo>
                <a:cubicBezTo>
                  <a:pt x="16" y="48"/>
                  <a:pt x="17" y="48"/>
                  <a:pt x="18" y="48"/>
                </a:cubicBezTo>
                <a:cubicBezTo>
                  <a:pt x="18" y="48"/>
                  <a:pt x="19" y="48"/>
                  <a:pt x="19" y="48"/>
                </a:cubicBezTo>
                <a:cubicBezTo>
                  <a:pt x="19" y="48"/>
                  <a:pt x="20" y="48"/>
                  <a:pt x="20" y="48"/>
                </a:cubicBezTo>
                <a:moveTo>
                  <a:pt x="26" y="31"/>
                </a:moveTo>
                <a:quadBezTo>
                  <a:pt x="23" y="28"/>
                  <a:pt x="23" y="28"/>
                </a:quadBezTo>
                <a:quadBezTo>
                  <a:pt x="24" y="27"/>
                  <a:pt x="24" y="27"/>
                </a:quadBezTo>
                <a:quadBezTo>
                  <a:pt x="27" y="31"/>
                  <a:pt x="27" y="31"/>
                </a:quadBezTo>
                <a:quadBezTo>
                  <a:pt x="26" y="31"/>
                  <a:pt x="26" y="31"/>
                </a:quadBezTo>
                <a:moveTo>
                  <a:pt x="38" y="26"/>
                </a:moveTo>
                <a:quadBezTo>
                  <a:pt x="41" y="25"/>
                  <a:pt x="41" y="25"/>
                </a:quadBezTo>
                <a:quadBezTo>
                  <a:pt x="43" y="26"/>
                  <a:pt x="43" y="26"/>
                </a:quadBezTo>
                <a:quadBezTo>
                  <a:pt x="38" y="26"/>
                  <a:pt x="38" y="26"/>
                </a:quadBezTo>
                <a:moveTo>
                  <a:pt x="59" y="26"/>
                </a:moveTo>
                <a:quadBezTo>
                  <a:pt x="63" y="23"/>
                  <a:pt x="63" y="23"/>
                </a:quadBezTo>
                <a:cubicBezTo>
                  <a:pt x="64" y="26"/>
                  <a:pt x="63" y="26"/>
                  <a:pt x="61" y="26"/>
                </a:cubicBezTo>
                <a:quadBezTo>
                  <a:pt x="61" y="26"/>
                  <a:pt x="61" y="26"/>
                </a:quadBezTo>
                <a:quadBezTo>
                  <a:pt x="61" y="26"/>
                  <a:pt x="60" y="26"/>
                </a:quadBezTo>
                <a:quadBezTo>
                  <a:pt x="60" y="26"/>
                  <a:pt x="59" y="26"/>
                </a:quadBezTo>
                <a:moveTo>
                  <a:pt x="54" y="1"/>
                </a:moveTo>
                <a:cubicBezTo>
                  <a:pt x="53" y="2"/>
                  <a:pt x="51" y="3"/>
                  <a:pt x="50" y="3"/>
                </a:cubicBezTo>
                <a:cubicBezTo>
                  <a:pt x="48" y="3"/>
                  <a:pt x="47" y="2"/>
                  <a:pt x="45" y="2"/>
                </a:cubicBezTo>
                <a:cubicBezTo>
                  <a:pt x="44" y="1"/>
                  <a:pt x="42" y="1"/>
                  <a:pt x="40" y="1"/>
                </a:cubicBezTo>
                <a:cubicBezTo>
                  <a:pt x="38" y="1"/>
                  <a:pt x="36" y="1"/>
                  <a:pt x="35" y="5"/>
                </a:cubicBezTo>
                <a:cubicBezTo>
                  <a:pt x="33" y="4"/>
                  <a:pt x="31" y="3"/>
                  <a:pt x="29" y="3"/>
                </a:cubicBezTo>
                <a:cubicBezTo>
                  <a:pt x="25" y="3"/>
                  <a:pt x="23" y="7"/>
                  <a:pt x="21" y="12"/>
                </a:cubicBezTo>
                <a:cubicBezTo>
                  <a:pt x="20" y="16"/>
                  <a:pt x="18" y="20"/>
                  <a:pt x="14" y="20"/>
                </a:cubicBezTo>
                <a:cubicBezTo>
                  <a:pt x="12" y="20"/>
                  <a:pt x="10" y="19"/>
                  <a:pt x="8" y="18"/>
                </a:cubicBezTo>
                <a:cubicBezTo>
                  <a:pt x="11" y="27"/>
                  <a:pt x="11" y="36"/>
                  <a:pt x="0" y="38"/>
                </a:cubicBezTo>
                <a:cubicBezTo>
                  <a:pt x="12" y="43"/>
                  <a:pt x="5" y="54"/>
                  <a:pt x="2" y="63"/>
                </a:cubicBezTo>
                <a:cubicBezTo>
                  <a:pt x="3" y="69"/>
                  <a:pt x="12" y="67"/>
                  <a:pt x="15" y="70"/>
                </a:cubicBezTo>
                <a:cubicBezTo>
                  <a:pt x="19" y="76"/>
                  <a:pt x="17" y="83"/>
                  <a:pt x="17" y="89"/>
                </a:cubicBezTo>
                <a:cubicBezTo>
                  <a:pt x="20" y="85"/>
                  <a:pt x="22" y="84"/>
                  <a:pt x="24" y="84"/>
                </a:cubicBezTo>
                <a:cubicBezTo>
                  <a:pt x="28" y="84"/>
                  <a:pt x="30" y="87"/>
                  <a:pt x="32" y="90"/>
                </a:cubicBezTo>
                <a:cubicBezTo>
                  <a:pt x="35" y="93"/>
                  <a:pt x="38" y="96"/>
                  <a:pt x="42" y="96"/>
                </a:cubicBezTo>
                <a:cubicBezTo>
                  <a:pt x="44" y="96"/>
                  <a:pt x="45" y="96"/>
                  <a:pt x="46" y="95"/>
                </a:cubicBezTo>
                <a:cubicBezTo>
                  <a:pt x="48" y="96"/>
                  <a:pt x="50" y="96"/>
                  <a:pt x="52" y="96"/>
                </a:cubicBezTo>
                <a:cubicBezTo>
                  <a:pt x="70" y="96"/>
                  <a:pt x="78" y="82"/>
                  <a:pt x="86" y="70"/>
                </a:cubicBezTo>
                <a:cubicBezTo>
                  <a:pt x="86" y="70"/>
                  <a:pt x="87" y="69"/>
                  <a:pt x="87" y="68"/>
                </a:cubicBezTo>
                <a:cubicBezTo>
                  <a:pt x="90" y="64"/>
                  <a:pt x="93" y="60"/>
                  <a:pt x="96" y="57"/>
                </a:cubicBezTo>
                <a:cubicBezTo>
                  <a:pt x="81" y="43"/>
                  <a:pt x="105" y="32"/>
                  <a:pt x="88" y="19"/>
                </a:cubicBezTo>
                <a:cubicBezTo>
                  <a:pt x="82" y="0"/>
                  <a:pt x="64" y="13"/>
                  <a:pt x="54" y="1"/>
                </a:cubicBezTo>
              </a:path>
            </a:pathLst>
          </a:custGeom>
          <a:solidFill>
            <a:srgbClr val="85A162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10425467" y="5154109"/>
            <a:ext cx="2376" cy="5940"/>
          </a:xfrm>
          <a:custGeom>
            <a:avLst/>
            <a:gdLst/>
            <a:ahLst/>
            <a:cxnLst/>
            <a:rect l="l" t="t" r="r" b="b"/>
            <a:pathLst>
              <a:path w="1" h="2" extrusionOk="0">
                <a:moveTo>
                  <a:pt x="1" y="0"/>
                </a:moveTo>
                <a:cubicBezTo>
                  <a:pt x="1" y="1"/>
                  <a:pt x="0" y="2"/>
                  <a:pt x="0" y="2"/>
                </a:cubicBezTo>
                <a:cubicBezTo>
                  <a:pt x="1" y="2"/>
                  <a:pt x="1" y="1"/>
                  <a:pt x="1" y="0"/>
                </a:cubicBezTo>
              </a:path>
            </a:pathLst>
          </a:custGeom>
          <a:solidFill>
            <a:srgbClr val="5C7839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162" name="Google Shape;162;p20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0237776" y="5022250"/>
            <a:ext cx="33262" cy="3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10215206" y="5048384"/>
            <a:ext cx="66523" cy="7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/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10279354" y="5016310"/>
            <a:ext cx="33262" cy="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10338750" y="5003243"/>
            <a:ext cx="33262" cy="3682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/>
          <p:nvPr/>
        </p:nvSpPr>
        <p:spPr>
          <a:xfrm>
            <a:off x="10254407" y="5114907"/>
            <a:ext cx="10692" cy="17819"/>
          </a:xfrm>
          <a:custGeom>
            <a:avLst/>
            <a:gdLst/>
            <a:ahLst/>
            <a:cxnLst/>
            <a:rect l="l" t="t" r="r" b="b"/>
            <a:pathLst>
              <a:path w="9" h="15" extrusionOk="0">
                <a:moveTo>
                  <a:pt x="9" y="0"/>
                </a:moveTo>
                <a:lnTo>
                  <a:pt x="0" y="12"/>
                </a:lnTo>
                <a:lnTo>
                  <a:pt x="4" y="15"/>
                </a:lnTo>
                <a:lnTo>
                  <a:pt x="9" y="0"/>
                </a:lnTo>
                <a:close/>
              </a:path>
            </a:pathLst>
          </a:custGeom>
          <a:solidFill>
            <a:srgbClr val="819E6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10254407" y="5114907"/>
            <a:ext cx="10692" cy="17819"/>
          </a:xfrm>
          <a:custGeom>
            <a:avLst/>
            <a:gdLst/>
            <a:ahLst/>
            <a:cxnLst/>
            <a:rect l="l" t="t" r="r" b="b"/>
            <a:pathLst>
              <a:path w="9" h="15" extrusionOk="0">
                <a:moveTo>
                  <a:pt x="9" y="0"/>
                </a:moveTo>
                <a:lnTo>
                  <a:pt x="0" y="12"/>
                </a:lnTo>
                <a:lnTo>
                  <a:pt x="4" y="15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168" name="Google Shape;168;p20"/>
          <p:cNvPicPr/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10262723" y="5126787"/>
            <a:ext cx="41578" cy="2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0"/>
          <p:cNvPicPr/>
          <p:nvPr/>
        </p:nvPicPr>
        <p:blipFill rotWithShape="1">
          <a:blip r:embed="rId13">
            <a:alphaModFix/>
          </a:blip>
          <a:srcRect/>
          <a:stretch>
            <a:fillRect/>
          </a:stretch>
        </p:blipFill>
        <p:spPr>
          <a:xfrm>
            <a:off x="10279354" y="5148169"/>
            <a:ext cx="33262" cy="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/>
          <p:nvPr/>
        </p:nvPicPr>
        <p:blipFill rotWithShape="1">
          <a:blip r:embed="rId14">
            <a:alphaModFix/>
          </a:blip>
          <a:srcRect/>
          <a:stretch>
            <a:fillRect/>
          </a:stretch>
        </p:blipFill>
        <p:spPr>
          <a:xfrm>
            <a:off x="10324495" y="5108968"/>
            <a:ext cx="24947" cy="4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/>
          <p:nvPr/>
        </p:nvPicPr>
        <p:blipFill rotWithShape="1">
          <a:blip r:embed="rId15">
            <a:alphaModFix/>
          </a:blip>
          <a:srcRect/>
          <a:stretch>
            <a:fillRect/>
          </a:stretch>
        </p:blipFill>
        <p:spPr>
          <a:xfrm>
            <a:off x="10332810" y="5138666"/>
            <a:ext cx="33262" cy="2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/>
          <p:nvPr/>
        </p:nvPicPr>
        <p:blipFill rotWithShape="1">
          <a:blip r:embed="rId16">
            <a:alphaModFix/>
          </a:blip>
          <a:srcRect/>
          <a:stretch>
            <a:fillRect/>
          </a:stretch>
        </p:blipFill>
        <p:spPr>
          <a:xfrm>
            <a:off x="10223521" y="5900125"/>
            <a:ext cx="76027" cy="80779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0"/>
          <p:cNvSpPr/>
          <p:nvPr/>
        </p:nvSpPr>
        <p:spPr>
          <a:xfrm>
            <a:off x="10147494" y="6002287"/>
            <a:ext cx="626034" cy="665237"/>
          </a:xfrm>
          <a:custGeom>
            <a:avLst/>
            <a:gdLst/>
            <a:ahLst/>
            <a:cxnLst/>
            <a:rect l="l" t="t" r="r" b="b"/>
            <a:pathLst>
              <a:path w="223" h="222" extrusionOk="0">
                <a:moveTo>
                  <a:pt x="73" y="0"/>
                </a:moveTo>
                <a:cubicBezTo>
                  <a:pt x="69" y="0"/>
                  <a:pt x="65" y="1"/>
                  <a:pt x="61" y="3"/>
                </a:cubicBezTo>
                <a:cubicBezTo>
                  <a:pt x="53" y="37"/>
                  <a:pt x="19" y="55"/>
                  <a:pt x="0" y="75"/>
                </a:cubicBezTo>
                <a:cubicBezTo>
                  <a:pt x="3" y="83"/>
                  <a:pt x="11" y="80"/>
                  <a:pt x="15" y="84"/>
                </a:cubicBezTo>
                <a:cubicBezTo>
                  <a:pt x="21" y="96"/>
                  <a:pt x="5" y="90"/>
                  <a:pt x="4" y="100"/>
                </a:cubicBezTo>
                <a:cubicBezTo>
                  <a:pt x="5" y="116"/>
                  <a:pt x="10" y="135"/>
                  <a:pt x="2" y="148"/>
                </a:cubicBezTo>
                <a:cubicBezTo>
                  <a:pt x="3" y="150"/>
                  <a:pt x="4" y="151"/>
                  <a:pt x="5" y="151"/>
                </a:cubicBezTo>
                <a:cubicBezTo>
                  <a:pt x="6" y="151"/>
                  <a:pt x="8" y="150"/>
                  <a:pt x="9" y="148"/>
                </a:cubicBezTo>
                <a:cubicBezTo>
                  <a:pt x="11" y="147"/>
                  <a:pt x="12" y="146"/>
                  <a:pt x="14" y="146"/>
                </a:cubicBezTo>
                <a:quadBezTo>
                  <a:pt x="14" y="146"/>
                  <a:pt x="15" y="146"/>
                </a:quadBezTo>
                <a:cubicBezTo>
                  <a:pt x="25" y="147"/>
                  <a:pt x="21" y="159"/>
                  <a:pt x="27" y="162"/>
                </a:cubicBezTo>
                <a:cubicBezTo>
                  <a:pt x="38" y="174"/>
                  <a:pt x="20" y="177"/>
                  <a:pt x="21" y="187"/>
                </a:cubicBezTo>
                <a:cubicBezTo>
                  <a:pt x="22" y="187"/>
                  <a:pt x="23" y="187"/>
                  <a:pt x="23" y="187"/>
                </a:cubicBezTo>
                <a:cubicBezTo>
                  <a:pt x="27" y="187"/>
                  <a:pt x="29" y="182"/>
                  <a:pt x="32" y="179"/>
                </a:cubicBezTo>
                <a:cubicBezTo>
                  <a:pt x="34" y="201"/>
                  <a:pt x="69" y="187"/>
                  <a:pt x="69" y="213"/>
                </a:cubicBezTo>
                <a:quadBezTo>
                  <a:pt x="70" y="213"/>
                  <a:pt x="70" y="213"/>
                </a:quadBezTo>
                <a:cubicBezTo>
                  <a:pt x="72" y="213"/>
                  <a:pt x="74" y="213"/>
                  <a:pt x="76" y="212"/>
                </a:cubicBezTo>
                <a:cubicBezTo>
                  <a:pt x="79" y="212"/>
                  <a:pt x="81" y="211"/>
                  <a:pt x="84" y="211"/>
                </a:cubicBezTo>
                <a:cubicBezTo>
                  <a:pt x="89" y="211"/>
                  <a:pt x="93" y="214"/>
                  <a:pt x="93" y="222"/>
                </a:cubicBezTo>
                <a:cubicBezTo>
                  <a:pt x="106" y="216"/>
                  <a:pt x="114" y="202"/>
                  <a:pt x="116" y="190"/>
                </a:cubicBezTo>
                <a:cubicBezTo>
                  <a:pt x="118" y="189"/>
                  <a:pt x="120" y="188"/>
                  <a:pt x="122" y="188"/>
                </a:cubicBezTo>
                <a:cubicBezTo>
                  <a:pt x="126" y="188"/>
                  <a:pt x="130" y="191"/>
                  <a:pt x="134" y="193"/>
                </a:cubicBezTo>
                <a:cubicBezTo>
                  <a:pt x="138" y="195"/>
                  <a:pt x="141" y="198"/>
                  <a:pt x="145" y="198"/>
                </a:cubicBezTo>
                <a:cubicBezTo>
                  <a:pt x="148" y="198"/>
                  <a:pt x="150" y="197"/>
                  <a:pt x="152" y="195"/>
                </a:cubicBezTo>
                <a:cubicBezTo>
                  <a:pt x="157" y="190"/>
                  <a:pt x="155" y="174"/>
                  <a:pt x="166" y="173"/>
                </a:cubicBezTo>
                <a:cubicBezTo>
                  <a:pt x="171" y="176"/>
                  <a:pt x="175" y="177"/>
                  <a:pt x="179" y="177"/>
                </a:cubicBezTo>
                <a:cubicBezTo>
                  <a:pt x="184" y="177"/>
                  <a:pt x="189" y="176"/>
                  <a:pt x="193" y="174"/>
                </a:cubicBezTo>
                <a:cubicBezTo>
                  <a:pt x="198" y="173"/>
                  <a:pt x="203" y="172"/>
                  <a:pt x="208" y="172"/>
                </a:cubicBezTo>
                <a:cubicBezTo>
                  <a:pt x="209" y="172"/>
                  <a:pt x="210" y="172"/>
                  <a:pt x="210" y="172"/>
                </a:cubicBezTo>
                <a:cubicBezTo>
                  <a:pt x="214" y="162"/>
                  <a:pt x="193" y="162"/>
                  <a:pt x="196" y="150"/>
                </a:cubicBezTo>
                <a:cubicBezTo>
                  <a:pt x="195" y="146"/>
                  <a:pt x="198" y="145"/>
                  <a:pt x="201" y="145"/>
                </a:cubicBezTo>
                <a:cubicBezTo>
                  <a:pt x="202" y="145"/>
                  <a:pt x="203" y="145"/>
                  <a:pt x="204" y="145"/>
                </a:cubicBezTo>
                <a:cubicBezTo>
                  <a:pt x="223" y="134"/>
                  <a:pt x="192" y="127"/>
                  <a:pt x="194" y="116"/>
                </a:cubicBezTo>
                <a:cubicBezTo>
                  <a:pt x="196" y="113"/>
                  <a:pt x="199" y="112"/>
                  <a:pt x="203" y="112"/>
                </a:cubicBezTo>
                <a:cubicBezTo>
                  <a:pt x="204" y="112"/>
                  <a:pt x="205" y="112"/>
                  <a:pt x="206" y="112"/>
                </a:cubicBezTo>
                <a:cubicBezTo>
                  <a:pt x="207" y="112"/>
                  <a:pt x="208" y="113"/>
                  <a:pt x="209" y="113"/>
                </a:cubicBezTo>
                <a:cubicBezTo>
                  <a:pt x="212" y="113"/>
                  <a:pt x="214" y="112"/>
                  <a:pt x="216" y="111"/>
                </a:cubicBezTo>
                <a:cubicBezTo>
                  <a:pt x="175" y="109"/>
                  <a:pt x="213" y="75"/>
                  <a:pt x="203" y="55"/>
                </a:cubicBezTo>
                <a:cubicBezTo>
                  <a:pt x="194" y="54"/>
                  <a:pt x="182" y="53"/>
                  <a:pt x="174" y="47"/>
                </a:cubicBezTo>
                <a:cubicBezTo>
                  <a:pt x="165" y="41"/>
                  <a:pt x="174" y="33"/>
                  <a:pt x="174" y="27"/>
                </a:cubicBezTo>
                <a:cubicBezTo>
                  <a:pt x="171" y="31"/>
                  <a:pt x="165" y="32"/>
                  <a:pt x="160" y="35"/>
                </a:cubicBezTo>
                <a:cubicBezTo>
                  <a:pt x="152" y="28"/>
                  <a:pt x="167" y="18"/>
                  <a:pt x="157" y="12"/>
                </a:cubicBezTo>
                <a:cubicBezTo>
                  <a:pt x="152" y="10"/>
                  <a:pt x="146" y="9"/>
                  <a:pt x="141" y="9"/>
                </a:cubicBezTo>
                <a:cubicBezTo>
                  <a:pt x="135" y="9"/>
                  <a:pt x="130" y="10"/>
                  <a:pt x="124" y="11"/>
                </a:cubicBezTo>
                <a:cubicBezTo>
                  <a:pt x="118" y="12"/>
                  <a:pt x="113" y="13"/>
                  <a:pt x="108" y="13"/>
                </a:cubicBezTo>
                <a:cubicBezTo>
                  <a:pt x="100" y="13"/>
                  <a:pt x="93" y="11"/>
                  <a:pt x="87" y="4"/>
                </a:cubicBezTo>
                <a:cubicBezTo>
                  <a:pt x="83" y="2"/>
                  <a:pt x="78" y="0"/>
                  <a:pt x="73" y="0"/>
                </a:cubicBezTo>
              </a:path>
            </a:pathLst>
          </a:custGeom>
          <a:solidFill>
            <a:srgbClr val="CD8DBD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9861205" y="5396445"/>
            <a:ext cx="39202" cy="51081"/>
          </a:xfrm>
          <a:custGeom>
            <a:avLst/>
            <a:gdLst/>
            <a:ahLst/>
            <a:cxnLst/>
            <a:rect l="l" t="t" r="r" b="b"/>
            <a:pathLst>
              <a:path w="14" h="17" extrusionOk="0">
                <a:moveTo>
                  <a:pt x="9" y="0"/>
                </a:moveTo>
                <a:cubicBezTo>
                  <a:pt x="0" y="3"/>
                  <a:pt x="12" y="10"/>
                  <a:pt x="3" y="13"/>
                </a:cubicBezTo>
                <a:cubicBezTo>
                  <a:pt x="4" y="16"/>
                  <a:pt x="6" y="17"/>
                  <a:pt x="8" y="17"/>
                </a:cubicBezTo>
                <a:cubicBezTo>
                  <a:pt x="10" y="17"/>
                  <a:pt x="11" y="16"/>
                  <a:pt x="13" y="14"/>
                </a:cubicBezTo>
                <a:cubicBezTo>
                  <a:pt x="14" y="12"/>
                  <a:pt x="14" y="3"/>
                  <a:pt x="9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9906346" y="5402385"/>
            <a:ext cx="2376" cy="11879"/>
          </a:xfrm>
          <a:custGeom>
            <a:avLst/>
            <a:gdLst/>
            <a:ahLst/>
            <a:cxnLst/>
            <a:rect l="l" t="t" r="r" b="b"/>
            <a:pathLst>
              <a:path w="2" h="10" extrusionOk="0">
                <a:moveTo>
                  <a:pt x="0" y="0"/>
                </a:moveTo>
                <a:lnTo>
                  <a:pt x="2" y="10"/>
                </a:lnTo>
                <a:lnTo>
                  <a:pt x="0" y="0"/>
                </a:lnTo>
                <a:close/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9906346" y="5402385"/>
            <a:ext cx="2376" cy="11879"/>
          </a:xfrm>
          <a:custGeom>
            <a:avLst/>
            <a:gdLst/>
            <a:ahLst/>
            <a:cxnLst/>
            <a:rect l="l" t="t" r="r" b="b"/>
            <a:pathLst>
              <a:path w="2" h="10" extrusionOk="0">
                <a:moveTo>
                  <a:pt x="0" y="0"/>
                </a:moveTo>
                <a:lnTo>
                  <a:pt x="2" y="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9945548" y="5400010"/>
            <a:ext cx="49893" cy="32074"/>
          </a:xfrm>
          <a:custGeom>
            <a:avLst/>
            <a:gdLst/>
            <a:ahLst/>
            <a:cxnLst/>
            <a:rect l="l" t="t" r="r" b="b"/>
            <a:pathLst>
              <a:path w="18" h="11" extrusionOk="0">
                <a:moveTo>
                  <a:pt x="3" y="9"/>
                </a:moveTo>
                <a:quadBezTo>
                  <a:pt x="4" y="11"/>
                  <a:pt x="4" y="11"/>
                </a:quadBezTo>
                <a:cubicBezTo>
                  <a:pt x="4" y="11"/>
                  <a:pt x="4" y="10"/>
                  <a:pt x="4" y="9"/>
                </a:cubicBezTo>
                <a:quadBezTo>
                  <a:pt x="3" y="9"/>
                  <a:pt x="3" y="9"/>
                </a:quadBezTo>
                <a:moveTo>
                  <a:pt x="0" y="0"/>
                </a:moveTo>
                <a:cubicBezTo>
                  <a:pt x="0" y="3"/>
                  <a:pt x="3" y="7"/>
                  <a:pt x="4" y="9"/>
                </a:cubicBezTo>
                <a:quadBezTo>
                  <a:pt x="8" y="11"/>
                  <a:pt x="8" y="11"/>
                </a:quadBezTo>
                <a:cubicBezTo>
                  <a:pt x="18" y="4"/>
                  <a:pt x="3" y="4"/>
                  <a:pt x="0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9892091" y="5438023"/>
            <a:ext cx="78403" cy="54644"/>
          </a:xfrm>
          <a:custGeom>
            <a:avLst/>
            <a:gdLst/>
            <a:ahLst/>
            <a:cxnLst/>
            <a:rect l="l" t="t" r="r" b="b"/>
            <a:pathLst>
              <a:path w="28" h="18" extrusionOk="0">
                <a:moveTo>
                  <a:pt x="21" y="0"/>
                </a:moveTo>
                <a:cubicBezTo>
                  <a:pt x="11" y="0"/>
                  <a:pt x="12" y="14"/>
                  <a:pt x="13" y="16"/>
                </a:cubicBezTo>
                <a:cubicBezTo>
                  <a:pt x="8" y="14"/>
                  <a:pt x="7" y="5"/>
                  <a:pt x="3" y="5"/>
                </a:cubicBezTo>
                <a:cubicBezTo>
                  <a:pt x="2" y="5"/>
                  <a:pt x="1" y="6"/>
                  <a:pt x="0" y="7"/>
                </a:cubicBezTo>
                <a:quadBezTo>
                  <a:pt x="0" y="7"/>
                  <a:pt x="1" y="7"/>
                </a:quadBezTo>
                <a:cubicBezTo>
                  <a:pt x="2" y="7"/>
                  <a:pt x="1" y="9"/>
                  <a:pt x="1" y="10"/>
                </a:cubicBezTo>
                <a:quadBezTo>
                  <a:pt x="1" y="10"/>
                  <a:pt x="2" y="10"/>
                </a:quadBezTo>
                <a:cubicBezTo>
                  <a:pt x="5" y="10"/>
                  <a:pt x="7" y="13"/>
                  <a:pt x="7" y="16"/>
                </a:cubicBezTo>
                <a:quadBezTo>
                  <a:pt x="7" y="16"/>
                  <a:pt x="6" y="16"/>
                </a:quadBezTo>
                <a:quadBezTo>
                  <a:pt x="6" y="16"/>
                  <a:pt x="6" y="16"/>
                </a:quadBezTo>
                <a:quadBezTo>
                  <a:pt x="6" y="16"/>
                  <a:pt x="6" y="16"/>
                </a:quadBezTo>
                <a:quadBezTo>
                  <a:pt x="5" y="16"/>
                  <a:pt x="5" y="16"/>
                </a:quadBezTo>
                <a:cubicBezTo>
                  <a:pt x="5" y="16"/>
                  <a:pt x="6" y="16"/>
                  <a:pt x="6" y="16"/>
                </a:cubicBezTo>
                <a:cubicBezTo>
                  <a:pt x="8" y="16"/>
                  <a:pt x="9" y="16"/>
                  <a:pt x="11" y="17"/>
                </a:cubicBezTo>
                <a:cubicBezTo>
                  <a:pt x="13" y="17"/>
                  <a:pt x="15" y="18"/>
                  <a:pt x="16" y="18"/>
                </a:cubicBezTo>
                <a:cubicBezTo>
                  <a:pt x="19" y="18"/>
                  <a:pt x="21" y="16"/>
                  <a:pt x="20" y="11"/>
                </a:cubicBezTo>
                <a:quadBezTo>
                  <a:pt x="24" y="16"/>
                  <a:pt x="24" y="16"/>
                </a:quadBezTo>
                <a:cubicBezTo>
                  <a:pt x="28" y="8"/>
                  <a:pt x="5" y="4"/>
                  <a:pt x="21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9875460" y="5468909"/>
            <a:ext cx="16631" cy="20195"/>
          </a:xfrm>
          <a:custGeom>
            <a:avLst/>
            <a:gdLst/>
            <a:ahLst/>
            <a:cxnLst/>
            <a:rect l="l" t="t" r="r" b="b"/>
            <a:pathLst>
              <a:path w="6" h="7" extrusionOk="0">
                <a:moveTo>
                  <a:pt x="3" y="0"/>
                </a:moveTo>
                <a:cubicBezTo>
                  <a:pt x="0" y="2"/>
                  <a:pt x="4" y="5"/>
                  <a:pt x="2" y="7"/>
                </a:cubicBezTo>
                <a:quadBezTo>
                  <a:pt x="6" y="6"/>
                  <a:pt x="6" y="6"/>
                </a:quadBezTo>
                <a:quadBezTo>
                  <a:pt x="3" y="0"/>
                  <a:pt x="3" y="0"/>
                </a:quad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80" name="Google Shape;180;p20"/>
          <p:cNvSpPr/>
          <p:nvPr/>
        </p:nvSpPr>
        <p:spPr>
          <a:xfrm rot="16200000">
            <a:off x="661193" y="5918798"/>
            <a:ext cx="11113" cy="12700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quadBezTo>
                  <a:pt x="2" y="0"/>
                  <a:pt x="2" y="0"/>
                </a:quadBezTo>
                <a:cubicBezTo>
                  <a:pt x="0" y="1"/>
                  <a:pt x="1" y="2"/>
                  <a:pt x="2" y="3"/>
                </a:cubicBezTo>
                <a:cubicBezTo>
                  <a:pt x="3" y="3"/>
                  <a:pt x="0" y="1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81" name="Google Shape;181;p20"/>
          <p:cNvSpPr/>
          <p:nvPr/>
        </p:nvSpPr>
        <p:spPr>
          <a:xfrm rot="16200000">
            <a:off x="1366840" y="5892605"/>
            <a:ext cx="38100" cy="31750"/>
          </a:xfrm>
          <a:custGeom>
            <a:avLst/>
            <a:gdLst/>
            <a:ahLst/>
            <a:cxnLst/>
            <a:rect l="l" t="t" r="r" b="b"/>
            <a:pathLst>
              <a:path w="10" h="8" extrusionOk="0">
                <a:moveTo>
                  <a:pt x="8" y="0"/>
                </a:moveTo>
                <a:quadBezTo>
                  <a:pt x="5" y="1"/>
                  <a:pt x="5" y="1"/>
                </a:quadBezTo>
                <a:cubicBezTo>
                  <a:pt x="2" y="2"/>
                  <a:pt x="0" y="3"/>
                  <a:pt x="1" y="7"/>
                </a:cubicBezTo>
                <a:quadBezTo>
                  <a:pt x="1" y="7"/>
                  <a:pt x="1" y="7"/>
                </a:quadBezTo>
                <a:quadBezTo>
                  <a:pt x="2" y="7"/>
                  <a:pt x="2" y="8"/>
                </a:quadBezTo>
                <a:quadBezTo>
                  <a:pt x="2" y="8"/>
                  <a:pt x="2" y="8"/>
                </a:quadBezTo>
                <a:cubicBezTo>
                  <a:pt x="3" y="8"/>
                  <a:pt x="4" y="6"/>
                  <a:pt x="5" y="6"/>
                </a:cubicBezTo>
                <a:cubicBezTo>
                  <a:pt x="6" y="5"/>
                  <a:pt x="10" y="3"/>
                  <a:pt x="8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82" name="Google Shape;182;p20"/>
          <p:cNvSpPr/>
          <p:nvPr/>
        </p:nvSpPr>
        <p:spPr>
          <a:xfrm rot="16200000">
            <a:off x="923132" y="5445722"/>
            <a:ext cx="465138" cy="460377"/>
          </a:xfrm>
          <a:custGeom>
            <a:avLst/>
            <a:gdLst/>
            <a:ahLst/>
            <a:cxnLst/>
            <a:rect l="l" t="t" r="r" b="b"/>
            <a:pathLst>
              <a:path w="124" h="115" extrusionOk="0">
                <a:moveTo>
                  <a:pt x="9" y="75"/>
                </a:moveTo>
                <a:cubicBezTo>
                  <a:pt x="9" y="75"/>
                  <a:pt x="8" y="75"/>
                  <a:pt x="8" y="75"/>
                </a:cubicBezTo>
                <a:cubicBezTo>
                  <a:pt x="8" y="75"/>
                  <a:pt x="9" y="75"/>
                  <a:pt x="9" y="75"/>
                </a:cubicBezTo>
                <a:moveTo>
                  <a:pt x="65" y="0"/>
                </a:moveTo>
                <a:cubicBezTo>
                  <a:pt x="53" y="8"/>
                  <a:pt x="66" y="22"/>
                  <a:pt x="54" y="30"/>
                </a:cubicBezTo>
                <a:cubicBezTo>
                  <a:pt x="50" y="28"/>
                  <a:pt x="45" y="27"/>
                  <a:pt x="40" y="27"/>
                </a:cubicBezTo>
                <a:cubicBezTo>
                  <a:pt x="35" y="27"/>
                  <a:pt x="30" y="28"/>
                  <a:pt x="26" y="31"/>
                </a:cubicBezTo>
                <a:cubicBezTo>
                  <a:pt x="24" y="32"/>
                  <a:pt x="23" y="33"/>
                  <a:pt x="21" y="33"/>
                </a:cubicBezTo>
                <a:cubicBezTo>
                  <a:pt x="17" y="33"/>
                  <a:pt x="14" y="25"/>
                  <a:pt x="10" y="23"/>
                </a:cubicBezTo>
                <a:cubicBezTo>
                  <a:pt x="9" y="22"/>
                  <a:pt x="8" y="22"/>
                  <a:pt x="7" y="22"/>
                </a:cubicBezTo>
                <a:cubicBezTo>
                  <a:pt x="6" y="22"/>
                  <a:pt x="5" y="22"/>
                  <a:pt x="4" y="23"/>
                </a:cubicBezTo>
                <a:cubicBezTo>
                  <a:pt x="3" y="23"/>
                  <a:pt x="2" y="23"/>
                  <a:pt x="1" y="23"/>
                </a:cubicBezTo>
                <a:cubicBezTo>
                  <a:pt x="1" y="23"/>
                  <a:pt x="0" y="23"/>
                  <a:pt x="0" y="23"/>
                </a:cubicBezTo>
                <a:cubicBezTo>
                  <a:pt x="9" y="32"/>
                  <a:pt x="21" y="43"/>
                  <a:pt x="23" y="56"/>
                </a:cubicBezTo>
                <a:quadBezTo>
                  <a:pt x="24" y="57"/>
                  <a:pt x="25" y="57"/>
                </a:quadBezTo>
                <a:cubicBezTo>
                  <a:pt x="25" y="57"/>
                  <a:pt x="26" y="57"/>
                  <a:pt x="26" y="56"/>
                </a:cubicBezTo>
                <a:quadBezTo>
                  <a:pt x="27" y="56"/>
                  <a:pt x="28" y="56"/>
                </a:quadBezTo>
                <a:quadBezTo>
                  <a:pt x="28" y="56"/>
                  <a:pt x="28" y="56"/>
                </a:quadBezTo>
                <a:cubicBezTo>
                  <a:pt x="33" y="61"/>
                  <a:pt x="23" y="61"/>
                  <a:pt x="26" y="64"/>
                </a:cubicBezTo>
                <a:cubicBezTo>
                  <a:pt x="21" y="68"/>
                  <a:pt x="13" y="70"/>
                  <a:pt x="7" y="73"/>
                </a:cubicBezTo>
                <a:cubicBezTo>
                  <a:pt x="7" y="74"/>
                  <a:pt x="10" y="74"/>
                  <a:pt x="9" y="75"/>
                </a:cubicBezTo>
                <a:cubicBezTo>
                  <a:pt x="12" y="73"/>
                  <a:pt x="16" y="73"/>
                  <a:pt x="20" y="73"/>
                </a:cubicBezTo>
                <a:cubicBezTo>
                  <a:pt x="23" y="73"/>
                  <a:pt x="26" y="73"/>
                  <a:pt x="28" y="74"/>
                </a:cubicBezTo>
                <a:cubicBezTo>
                  <a:pt x="28" y="75"/>
                  <a:pt x="26" y="77"/>
                  <a:pt x="25" y="78"/>
                </a:cubicBezTo>
                <a:quadBezTo>
                  <a:pt x="25" y="78"/>
                  <a:pt x="25" y="78"/>
                </a:quadBezTo>
                <a:cubicBezTo>
                  <a:pt x="26" y="78"/>
                  <a:pt x="26" y="77"/>
                  <a:pt x="27" y="77"/>
                </a:cubicBezTo>
                <a:cubicBezTo>
                  <a:pt x="28" y="77"/>
                  <a:pt x="29" y="76"/>
                  <a:pt x="29" y="76"/>
                </a:cubicBezTo>
                <a:quadBezTo>
                  <a:pt x="30" y="76"/>
                  <a:pt x="30" y="76"/>
                </a:quadBezTo>
                <a:cubicBezTo>
                  <a:pt x="31" y="82"/>
                  <a:pt x="29" y="87"/>
                  <a:pt x="25" y="91"/>
                </a:cubicBezTo>
                <a:quadBezTo>
                  <a:pt x="30" y="88"/>
                  <a:pt x="30" y="88"/>
                </a:quadBezTo>
                <a:cubicBezTo>
                  <a:pt x="33" y="89"/>
                  <a:pt x="33" y="92"/>
                  <a:pt x="33" y="94"/>
                </a:cubicBezTo>
                <a:cubicBezTo>
                  <a:pt x="35" y="91"/>
                  <a:pt x="37" y="89"/>
                  <a:pt x="39" y="87"/>
                </a:cubicBezTo>
                <a:quadBezTo>
                  <a:pt x="39" y="87"/>
                  <a:pt x="40" y="87"/>
                </a:quadBezTo>
                <a:cubicBezTo>
                  <a:pt x="41" y="87"/>
                  <a:pt x="42" y="88"/>
                  <a:pt x="42" y="89"/>
                </a:cubicBezTo>
                <a:quadBezTo>
                  <a:pt x="45" y="86"/>
                  <a:pt x="45" y="86"/>
                </a:quadBezTo>
                <a:quadBezTo>
                  <a:pt x="46" y="85"/>
                  <a:pt x="47" y="85"/>
                </a:quadBezTo>
                <a:cubicBezTo>
                  <a:pt x="48" y="85"/>
                  <a:pt x="48" y="86"/>
                  <a:pt x="48" y="87"/>
                </a:cubicBezTo>
                <a:cubicBezTo>
                  <a:pt x="48" y="88"/>
                  <a:pt x="48" y="90"/>
                  <a:pt x="49" y="90"/>
                </a:cubicBezTo>
                <a:cubicBezTo>
                  <a:pt x="49" y="90"/>
                  <a:pt x="50" y="89"/>
                  <a:pt x="50" y="89"/>
                </a:cubicBezTo>
                <a:cubicBezTo>
                  <a:pt x="54" y="97"/>
                  <a:pt x="50" y="106"/>
                  <a:pt x="50" y="114"/>
                </a:cubicBezTo>
                <a:quadBezTo>
                  <a:pt x="50" y="114"/>
                  <a:pt x="50" y="114"/>
                </a:quadBezTo>
                <a:cubicBezTo>
                  <a:pt x="51" y="114"/>
                  <a:pt x="52" y="114"/>
                  <a:pt x="52" y="115"/>
                </a:cubicBezTo>
                <a:cubicBezTo>
                  <a:pt x="53" y="115"/>
                  <a:pt x="54" y="115"/>
                  <a:pt x="54" y="115"/>
                </a:cubicBezTo>
                <a:quadBezTo>
                  <a:pt x="55" y="115"/>
                  <a:pt x="56" y="114"/>
                </a:quadBezTo>
                <a:cubicBezTo>
                  <a:pt x="54" y="110"/>
                  <a:pt x="57" y="107"/>
                  <a:pt x="55" y="103"/>
                </a:cubicBezTo>
                <a:cubicBezTo>
                  <a:pt x="58" y="100"/>
                  <a:pt x="60" y="95"/>
                  <a:pt x="64" y="94"/>
                </a:cubicBezTo>
                <a:cubicBezTo>
                  <a:pt x="65" y="96"/>
                  <a:pt x="66" y="96"/>
                  <a:pt x="68" y="96"/>
                </a:cubicBezTo>
                <a:quadBezTo>
                  <a:pt x="68" y="96"/>
                  <a:pt x="69" y="96"/>
                </a:quadBezTo>
                <a:cubicBezTo>
                  <a:pt x="69" y="96"/>
                  <a:pt x="70" y="96"/>
                  <a:pt x="70" y="96"/>
                </a:cubicBezTo>
                <a:cubicBezTo>
                  <a:pt x="72" y="96"/>
                  <a:pt x="73" y="97"/>
                  <a:pt x="74" y="99"/>
                </a:cubicBezTo>
                <a:cubicBezTo>
                  <a:pt x="75" y="101"/>
                  <a:pt x="75" y="105"/>
                  <a:pt x="76" y="106"/>
                </a:cubicBezTo>
                <a:cubicBezTo>
                  <a:pt x="79" y="100"/>
                  <a:pt x="88" y="100"/>
                  <a:pt x="88" y="91"/>
                </a:cubicBezTo>
                <a:quadBezTo>
                  <a:pt x="96" y="89"/>
                  <a:pt x="96" y="89"/>
                </a:quadBezTo>
                <a:cubicBezTo>
                  <a:pt x="98" y="90"/>
                  <a:pt x="101" y="94"/>
                  <a:pt x="104" y="94"/>
                </a:cubicBezTo>
                <a:quadBezTo>
                  <a:pt x="104" y="94"/>
                  <a:pt x="104" y="94"/>
                </a:quadBezTo>
                <a:cubicBezTo>
                  <a:pt x="100" y="86"/>
                  <a:pt x="89" y="83"/>
                  <a:pt x="87" y="75"/>
                </a:cubicBezTo>
                <a:cubicBezTo>
                  <a:pt x="96" y="68"/>
                  <a:pt x="106" y="66"/>
                  <a:pt x="115" y="59"/>
                </a:cubicBezTo>
                <a:cubicBezTo>
                  <a:pt x="115" y="60"/>
                  <a:pt x="117" y="61"/>
                  <a:pt x="117" y="62"/>
                </a:cubicBezTo>
                <a:cubicBezTo>
                  <a:pt x="118" y="61"/>
                  <a:pt x="124" y="62"/>
                  <a:pt x="123" y="59"/>
                </a:cubicBezTo>
                <a:cubicBezTo>
                  <a:pt x="124" y="56"/>
                  <a:pt x="123" y="55"/>
                  <a:pt x="122" y="55"/>
                </a:cubicBezTo>
                <a:cubicBezTo>
                  <a:pt x="121" y="55"/>
                  <a:pt x="119" y="56"/>
                  <a:pt x="118" y="56"/>
                </a:cubicBezTo>
                <a:cubicBezTo>
                  <a:pt x="116" y="56"/>
                  <a:pt x="115" y="56"/>
                  <a:pt x="113" y="56"/>
                </a:cubicBezTo>
                <a:cubicBezTo>
                  <a:pt x="112" y="56"/>
                  <a:pt x="111" y="56"/>
                  <a:pt x="110" y="55"/>
                </a:cubicBezTo>
                <a:cubicBezTo>
                  <a:pt x="112" y="53"/>
                  <a:pt x="115" y="50"/>
                  <a:pt x="112" y="47"/>
                </a:cubicBezTo>
                <a:cubicBezTo>
                  <a:pt x="112" y="47"/>
                  <a:pt x="111" y="47"/>
                  <a:pt x="111" y="47"/>
                </a:cubicBezTo>
                <a:cubicBezTo>
                  <a:pt x="108" y="47"/>
                  <a:pt x="108" y="43"/>
                  <a:pt x="105" y="42"/>
                </a:cubicBezTo>
                <a:cubicBezTo>
                  <a:pt x="105" y="38"/>
                  <a:pt x="111" y="36"/>
                  <a:pt x="113" y="32"/>
                </a:cubicBezTo>
                <a:cubicBezTo>
                  <a:pt x="106" y="28"/>
                  <a:pt x="94" y="26"/>
                  <a:pt x="85" y="22"/>
                </a:cubicBezTo>
                <a:cubicBezTo>
                  <a:pt x="85" y="22"/>
                  <a:pt x="84" y="22"/>
                  <a:pt x="84" y="22"/>
                </a:cubicBezTo>
                <a:cubicBezTo>
                  <a:pt x="81" y="22"/>
                  <a:pt x="78" y="24"/>
                  <a:pt x="75" y="25"/>
                </a:cubicBezTo>
                <a:cubicBezTo>
                  <a:pt x="70" y="19"/>
                  <a:pt x="75" y="11"/>
                  <a:pt x="71" y="5"/>
                </a:cubicBezTo>
                <a:cubicBezTo>
                  <a:pt x="70" y="2"/>
                  <a:pt x="68" y="0"/>
                  <a:pt x="6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83" name="Google Shape;183;p20"/>
          <p:cNvSpPr/>
          <p:nvPr/>
        </p:nvSpPr>
        <p:spPr>
          <a:xfrm rot="16200000">
            <a:off x="490536" y="5779892"/>
            <a:ext cx="120650" cy="107950"/>
          </a:xfrm>
          <a:custGeom>
            <a:avLst/>
            <a:gdLst/>
            <a:ahLst/>
            <a:cxnLst/>
            <a:rect l="l" t="t" r="r" b="b"/>
            <a:pathLst>
              <a:path w="32" h="27" extrusionOk="0">
                <a:moveTo>
                  <a:pt x="21" y="19"/>
                </a:moveTo>
                <a:quadBezTo>
                  <a:pt x="21" y="19"/>
                  <a:pt x="21" y="18"/>
                </a:quadBezTo>
                <a:quadBezTo>
                  <a:pt x="20" y="17"/>
                  <a:pt x="22" y="17"/>
                </a:quadBezTo>
                <a:quadBezTo>
                  <a:pt x="22" y="17"/>
                  <a:pt x="23" y="17"/>
                </a:quadBezTo>
                <a:cubicBezTo>
                  <a:pt x="21" y="19"/>
                  <a:pt x="24" y="20"/>
                  <a:pt x="21" y="20"/>
                </a:cubicBezTo>
                <a:quadBezTo>
                  <a:pt x="21" y="20"/>
                  <a:pt x="20" y="20"/>
                </a:quadBezTo>
                <a:quadBezTo>
                  <a:pt x="20" y="18"/>
                  <a:pt x="20" y="18"/>
                </a:quadBezTo>
                <a:quadBezTo>
                  <a:pt x="21" y="19"/>
                  <a:pt x="21" y="19"/>
                </a:quadBezTo>
                <a:moveTo>
                  <a:pt x="4" y="17"/>
                </a:moveTo>
                <a:cubicBezTo>
                  <a:pt x="3" y="15"/>
                  <a:pt x="7" y="17"/>
                  <a:pt x="5" y="14"/>
                </a:cubicBezTo>
                <a:cubicBezTo>
                  <a:pt x="7" y="16"/>
                  <a:pt x="5" y="17"/>
                  <a:pt x="4" y="17"/>
                </a:cubicBezTo>
                <a:moveTo>
                  <a:pt x="16" y="13"/>
                </a:moveTo>
                <a:cubicBezTo>
                  <a:pt x="16" y="12"/>
                  <a:pt x="17" y="12"/>
                  <a:pt x="17" y="12"/>
                </a:cubicBezTo>
                <a:cubicBezTo>
                  <a:pt x="18" y="12"/>
                  <a:pt x="19" y="13"/>
                  <a:pt x="20" y="14"/>
                </a:cubicBezTo>
                <a:cubicBezTo>
                  <a:pt x="21" y="14"/>
                  <a:pt x="22" y="15"/>
                  <a:pt x="22" y="15"/>
                </a:cubicBezTo>
                <a:quadBezTo>
                  <a:pt x="23" y="15"/>
                  <a:pt x="24" y="15"/>
                </a:quadBezTo>
                <a:cubicBezTo>
                  <a:pt x="24" y="15"/>
                  <a:pt x="23" y="15"/>
                  <a:pt x="23" y="15"/>
                </a:cubicBezTo>
                <a:quadBezTo>
                  <a:pt x="23" y="15"/>
                  <a:pt x="22" y="15"/>
                </a:quadBezTo>
                <a:cubicBezTo>
                  <a:pt x="21" y="15"/>
                  <a:pt x="20" y="16"/>
                  <a:pt x="18" y="17"/>
                </a:cubicBezTo>
                <a:cubicBezTo>
                  <a:pt x="17" y="19"/>
                  <a:pt x="19" y="20"/>
                  <a:pt x="19" y="21"/>
                </a:cubicBezTo>
                <a:cubicBezTo>
                  <a:pt x="18" y="21"/>
                  <a:pt x="17" y="20"/>
                  <a:pt x="17" y="20"/>
                </a:cubicBezTo>
                <a:cubicBezTo>
                  <a:pt x="16" y="20"/>
                  <a:pt x="15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4" y="22"/>
                  <a:pt x="14" y="21"/>
                </a:cubicBezTo>
                <a:quadBezTo>
                  <a:pt x="14" y="21"/>
                  <a:pt x="14" y="20"/>
                </a:quadBezTo>
                <a:cubicBezTo>
                  <a:pt x="14" y="21"/>
                  <a:pt x="13" y="21"/>
                  <a:pt x="12" y="21"/>
                </a:cubicBezTo>
                <a:cubicBezTo>
                  <a:pt x="12" y="20"/>
                  <a:pt x="13" y="21"/>
                  <a:pt x="13" y="20"/>
                </a:cubicBezTo>
                <a:quadBezTo>
                  <a:pt x="12" y="19"/>
                  <a:pt x="11" y="19"/>
                </a:quadBezTo>
                <a:cubicBezTo>
                  <a:pt x="10" y="19"/>
                  <a:pt x="9" y="21"/>
                  <a:pt x="8" y="22"/>
                </a:cubicBezTo>
                <a:cubicBezTo>
                  <a:pt x="8" y="22"/>
                  <a:pt x="10" y="20"/>
                  <a:pt x="8" y="18"/>
                </a:cubicBezTo>
                <a:quadBezTo>
                  <a:pt x="8" y="18"/>
                  <a:pt x="8" y="18"/>
                </a:quadBezTo>
                <a:quadBezTo>
                  <a:pt x="7" y="18"/>
                  <a:pt x="7" y="18"/>
                </a:quadBezTo>
                <a:cubicBezTo>
                  <a:pt x="6" y="18"/>
                  <a:pt x="6" y="19"/>
                  <a:pt x="6" y="19"/>
                </a:cubicBezTo>
                <a:quadBezTo>
                  <a:pt x="6" y="19"/>
                  <a:pt x="5" y="19"/>
                </a:quadBezTo>
                <a:quadBezTo>
                  <a:pt x="8" y="16"/>
                  <a:pt x="8" y="16"/>
                </a:quadBezTo>
                <a:cubicBezTo>
                  <a:pt x="9" y="18"/>
                  <a:pt x="9" y="19"/>
                  <a:pt x="10" y="19"/>
                </a:cubicBezTo>
                <a:cubicBezTo>
                  <a:pt x="11" y="19"/>
                  <a:pt x="12" y="18"/>
                  <a:pt x="12" y="18"/>
                </a:cubicBezTo>
                <a:cubicBezTo>
                  <a:pt x="13" y="18"/>
                  <a:pt x="14" y="18"/>
                  <a:pt x="15" y="18"/>
                </a:cubicBezTo>
                <a:cubicBezTo>
                  <a:pt x="15" y="18"/>
                  <a:pt x="16" y="18"/>
                  <a:pt x="16" y="18"/>
                </a:cubicBezTo>
                <a:quadBezTo>
                  <a:pt x="14" y="17"/>
                  <a:pt x="14" y="15"/>
                </a:quadBezTo>
                <a:cubicBezTo>
                  <a:pt x="16" y="15"/>
                  <a:pt x="16" y="17"/>
                  <a:pt x="17" y="17"/>
                </a:cubicBezTo>
                <a:cubicBezTo>
                  <a:pt x="17" y="17"/>
                  <a:pt x="18" y="17"/>
                  <a:pt x="19" y="16"/>
                </a:cubicBezTo>
                <a:quadBezTo>
                  <a:pt x="19" y="16"/>
                  <a:pt x="19" y="16"/>
                </a:quadBezTo>
                <a:cubicBezTo>
                  <a:pt x="18" y="16"/>
                  <a:pt x="18" y="15"/>
                  <a:pt x="18" y="14"/>
                </a:cubicBezTo>
                <a:cubicBezTo>
                  <a:pt x="18" y="14"/>
                  <a:pt x="18" y="13"/>
                  <a:pt x="16" y="13"/>
                </a:cubicBezTo>
                <a:quadBezTo>
                  <a:pt x="16" y="13"/>
                  <a:pt x="16" y="13"/>
                </a:quadBezTo>
                <a:moveTo>
                  <a:pt x="10" y="6"/>
                </a:moveTo>
                <a:cubicBezTo>
                  <a:pt x="11" y="6"/>
                  <a:pt x="12" y="4"/>
                  <a:pt x="11" y="3"/>
                </a:cubicBezTo>
                <a:quadBezTo>
                  <a:pt x="14" y="5"/>
                  <a:pt x="14" y="5"/>
                </a:quadBezTo>
                <a:cubicBezTo>
                  <a:pt x="14" y="5"/>
                  <a:pt x="15" y="5"/>
                  <a:pt x="15" y="5"/>
                </a:cubicBezTo>
                <a:quadBezTo>
                  <a:pt x="15" y="6"/>
                  <a:pt x="15" y="6"/>
                </a:quadBezTo>
                <a:quadBezTo>
                  <a:pt x="15" y="6"/>
                  <a:pt x="15" y="6"/>
                </a:quadBezTo>
                <a:quadBezTo>
                  <a:pt x="14" y="5"/>
                  <a:pt x="14" y="5"/>
                </a:quadBezTo>
                <a:quadBezTo>
                  <a:pt x="14" y="5"/>
                  <a:pt x="14" y="5"/>
                </a:quadBezTo>
                <a:quadBezTo>
                  <a:pt x="13" y="5"/>
                  <a:pt x="13" y="6"/>
                </a:quadBezTo>
                <a:quadBezTo>
                  <a:pt x="14" y="7"/>
                  <a:pt x="14" y="7"/>
                </a:quadBezTo>
                <a:cubicBezTo>
                  <a:pt x="16" y="7"/>
                  <a:pt x="17" y="4"/>
                  <a:pt x="18" y="4"/>
                </a:cubicBezTo>
                <a:cubicBezTo>
                  <a:pt x="18" y="6"/>
                  <a:pt x="20" y="9"/>
                  <a:pt x="23" y="9"/>
                </a:cubicBezTo>
                <a:quadBezTo>
                  <a:pt x="23" y="9"/>
                  <a:pt x="23" y="9"/>
                </a:quadBezTo>
                <a:quadBezTo>
                  <a:pt x="24" y="9"/>
                  <a:pt x="24" y="9"/>
                </a:quadBezTo>
                <a:quadBezTo>
                  <a:pt x="24" y="9"/>
                  <a:pt x="23" y="9"/>
                </a:quadBezTo>
                <a:cubicBezTo>
                  <a:pt x="21" y="10"/>
                  <a:pt x="20" y="10"/>
                  <a:pt x="17" y="11"/>
                </a:cubicBezTo>
                <a:cubicBezTo>
                  <a:pt x="14" y="9"/>
                  <a:pt x="20" y="9"/>
                  <a:pt x="17" y="7"/>
                </a:cubicBezTo>
                <a:quadBezTo>
                  <a:pt x="15" y="8"/>
                  <a:pt x="15" y="8"/>
                </a:quadBezTo>
                <a:quadBezTo>
                  <a:pt x="16" y="8"/>
                  <a:pt x="16" y="8"/>
                </a:quadBezTo>
                <a:cubicBezTo>
                  <a:pt x="14" y="9"/>
                  <a:pt x="12" y="8"/>
                  <a:pt x="11" y="10"/>
                </a:cubicBezTo>
                <a:cubicBezTo>
                  <a:pt x="12" y="11"/>
                  <a:pt x="13" y="11"/>
                  <a:pt x="13" y="12"/>
                </a:cubicBezTo>
                <a:cubicBezTo>
                  <a:pt x="14" y="12"/>
                  <a:pt x="14" y="13"/>
                  <a:pt x="14" y="14"/>
                </a:cubicBezTo>
                <a:cubicBezTo>
                  <a:pt x="13" y="13"/>
                  <a:pt x="13" y="12"/>
                  <a:pt x="13" y="12"/>
                </a:cubicBezTo>
                <a:quadBezTo>
                  <a:pt x="13" y="12"/>
                  <a:pt x="12" y="12"/>
                </a:quadBezTo>
                <a:cubicBezTo>
                  <a:pt x="11" y="12"/>
                  <a:pt x="9" y="13"/>
                  <a:pt x="8" y="14"/>
                </a:cubicBezTo>
                <a:quadBezTo>
                  <a:pt x="8" y="14"/>
                  <a:pt x="9" y="14"/>
                </a:quadBezTo>
                <a:quadBezTo>
                  <a:pt x="9" y="14"/>
                  <a:pt x="9" y="14"/>
                </a:quadBezTo>
                <a:quadBezTo>
                  <a:pt x="9" y="15"/>
                  <a:pt x="8" y="15"/>
                </a:quadBezTo>
                <a:quadBezTo>
                  <a:pt x="8" y="15"/>
                  <a:pt x="8" y="15"/>
                </a:quadBezTo>
                <a:quadBezTo>
                  <a:pt x="8" y="15"/>
                  <a:pt x="8" y="15"/>
                </a:quadBezTo>
                <a:cubicBezTo>
                  <a:pt x="8" y="15"/>
                  <a:pt x="7" y="15"/>
                  <a:pt x="7" y="15"/>
                </a:cubicBezTo>
                <a:quadBezTo>
                  <a:pt x="7" y="16"/>
                  <a:pt x="7" y="16"/>
                </a:quadBezTo>
                <a:cubicBezTo>
                  <a:pt x="7" y="16"/>
                  <a:pt x="7" y="15"/>
                  <a:pt x="7" y="15"/>
                </a:cubicBezTo>
                <a:cubicBezTo>
                  <a:pt x="7" y="15"/>
                  <a:pt x="8" y="15"/>
                  <a:pt x="8" y="14"/>
                </a:cubicBezTo>
                <a:quadBezTo>
                  <a:pt x="8" y="14"/>
                  <a:pt x="8" y="14"/>
                </a:quadBezTo>
                <a:cubicBezTo>
                  <a:pt x="8" y="14"/>
                  <a:pt x="7" y="14"/>
                  <a:pt x="7" y="14"/>
                </a:cubicBezTo>
                <a:quadBezTo>
                  <a:pt x="7" y="14"/>
                  <a:pt x="7" y="14"/>
                </a:quadBezTo>
                <a:quadBezTo>
                  <a:pt x="7" y="14"/>
                  <a:pt x="7" y="14"/>
                </a:quadBezTo>
                <a:quadBezTo>
                  <a:pt x="7" y="14"/>
                  <a:pt x="7" y="14"/>
                </a:quadBezTo>
                <a:cubicBezTo>
                  <a:pt x="9" y="13"/>
                  <a:pt x="7" y="11"/>
                  <a:pt x="8" y="11"/>
                </a:cubicBezTo>
                <a:cubicBezTo>
                  <a:pt x="8" y="11"/>
                  <a:pt x="9" y="11"/>
                  <a:pt x="9" y="11"/>
                </a:cubicBezTo>
                <a:cubicBezTo>
                  <a:pt x="7" y="10"/>
                  <a:pt x="9" y="6"/>
                  <a:pt x="6" y="6"/>
                </a:cubicBezTo>
                <a:quadBezTo>
                  <a:pt x="10" y="5"/>
                  <a:pt x="10" y="5"/>
                </a:quadBezTo>
                <a:cubicBezTo>
                  <a:pt x="10" y="6"/>
                  <a:pt x="9" y="6"/>
                  <a:pt x="9" y="6"/>
                </a:cubicBezTo>
                <a:quadBezTo>
                  <a:pt x="9" y="6"/>
                  <a:pt x="10" y="6"/>
                </a:quadBezTo>
                <a:moveTo>
                  <a:pt x="18" y="0"/>
                </a:moveTo>
                <a:cubicBezTo>
                  <a:pt x="10" y="1"/>
                  <a:pt x="3" y="1"/>
                  <a:pt x="0" y="9"/>
                </a:cubicBezTo>
                <a:cubicBezTo>
                  <a:pt x="4" y="11"/>
                  <a:pt x="0" y="15"/>
                  <a:pt x="0" y="18"/>
                </a:cubicBezTo>
                <a:cubicBezTo>
                  <a:pt x="3" y="19"/>
                  <a:pt x="3" y="21"/>
                  <a:pt x="5" y="24"/>
                </a:cubicBezTo>
                <a:cubicBezTo>
                  <a:pt x="7" y="25"/>
                  <a:pt x="10" y="27"/>
                  <a:pt x="14" y="27"/>
                </a:cubicBezTo>
                <a:quadBezTo>
                  <a:pt x="15" y="27"/>
                  <a:pt x="16" y="27"/>
                </a:quadBezTo>
                <a:cubicBezTo>
                  <a:pt x="19" y="26"/>
                  <a:pt x="27" y="26"/>
                  <a:pt x="24" y="20"/>
                </a:cubicBezTo>
                <a:cubicBezTo>
                  <a:pt x="32" y="20"/>
                  <a:pt x="24" y="13"/>
                  <a:pt x="29" y="9"/>
                </a:cubicBezTo>
                <a:cubicBezTo>
                  <a:pt x="27" y="5"/>
                  <a:pt x="21" y="3"/>
                  <a:pt x="18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84" name="Google Shape;184;p20"/>
          <p:cNvSpPr/>
          <p:nvPr/>
        </p:nvSpPr>
        <p:spPr>
          <a:xfrm rot="16200000">
            <a:off x="550861" y="5868792"/>
            <a:ext cx="15875" cy="12700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2" y="0"/>
                </a:moveTo>
                <a:cubicBezTo>
                  <a:pt x="4" y="3"/>
                  <a:pt x="0" y="1"/>
                  <a:pt x="1" y="3"/>
                </a:cubicBezTo>
                <a:cubicBezTo>
                  <a:pt x="2" y="3"/>
                  <a:pt x="4" y="2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85" name="Google Shape;185;p20"/>
          <p:cNvSpPr/>
          <p:nvPr/>
        </p:nvSpPr>
        <p:spPr>
          <a:xfrm rot="16200000">
            <a:off x="528637" y="5819579"/>
            <a:ext cx="71438" cy="39688"/>
          </a:xfrm>
          <a:custGeom>
            <a:avLst/>
            <a:gdLst/>
            <a:ahLst/>
            <a:cxnLst/>
            <a:rect l="l" t="t" r="r" b="b"/>
            <a:pathLst>
              <a:path w="19" h="10" extrusionOk="0">
                <a:moveTo>
                  <a:pt x="9" y="9"/>
                </a:moveTo>
                <a:cubicBezTo>
                  <a:pt x="9" y="10"/>
                  <a:pt x="8" y="10"/>
                  <a:pt x="8" y="10"/>
                </a:cubicBezTo>
                <a:cubicBezTo>
                  <a:pt x="8" y="10"/>
                  <a:pt x="9" y="10"/>
                  <a:pt x="9" y="9"/>
                </a:cubicBezTo>
                <a:moveTo>
                  <a:pt x="19" y="3"/>
                </a:moveTo>
                <a:quadBezTo>
                  <a:pt x="18" y="3"/>
                  <a:pt x="17" y="3"/>
                </a:quadBezTo>
                <a:quadBezTo>
                  <a:pt x="18" y="3"/>
                  <a:pt x="18" y="3"/>
                </a:quadBezTo>
                <a:cubicBezTo>
                  <a:pt x="18" y="3"/>
                  <a:pt x="19" y="3"/>
                  <a:pt x="19" y="3"/>
                </a:cubicBezTo>
                <a:moveTo>
                  <a:pt x="10" y="8"/>
                </a:moveTo>
                <a:quadBezTo>
                  <a:pt x="10" y="7"/>
                  <a:pt x="10" y="7"/>
                </a:quadBezTo>
                <a:quadBezTo>
                  <a:pt x="13" y="6"/>
                  <a:pt x="13" y="6"/>
                </a:quadBezTo>
                <a:quadBezTo>
                  <a:pt x="10" y="8"/>
                  <a:pt x="10" y="8"/>
                </a:quadBezTo>
                <a:moveTo>
                  <a:pt x="12" y="0"/>
                </a:moveTo>
                <a:cubicBezTo>
                  <a:pt x="12" y="0"/>
                  <a:pt x="11" y="0"/>
                  <a:pt x="11" y="1"/>
                </a:cubicBezTo>
                <a:quadBezTo>
                  <a:pt x="11" y="1"/>
                  <a:pt x="11" y="1"/>
                </a:quadBezTo>
                <a:cubicBezTo>
                  <a:pt x="13" y="1"/>
                  <a:pt x="13" y="2"/>
                  <a:pt x="13" y="2"/>
                </a:cubicBezTo>
                <a:cubicBezTo>
                  <a:pt x="13" y="3"/>
                  <a:pt x="13" y="4"/>
                  <a:pt x="14" y="4"/>
                </a:cubicBezTo>
                <a:quadBezTo>
                  <a:pt x="14" y="4"/>
                  <a:pt x="14" y="4"/>
                </a:quad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1" y="3"/>
                  <a:pt x="9" y="3"/>
                </a:cubicBezTo>
                <a:quadBezTo>
                  <a:pt x="9" y="5"/>
                  <a:pt x="11" y="6"/>
                </a:quadBezTo>
                <a:cubicBezTo>
                  <a:pt x="11" y="6"/>
                  <a:pt x="10" y="6"/>
                  <a:pt x="10" y="6"/>
                </a:cubicBezTo>
                <a:cubicBezTo>
                  <a:pt x="9" y="6"/>
                  <a:pt x="8" y="6"/>
                  <a:pt x="7" y="6"/>
                </a:cubicBezTo>
                <a:cubicBezTo>
                  <a:pt x="7" y="6"/>
                  <a:pt x="6" y="7"/>
                  <a:pt x="5" y="7"/>
                </a:cubicBezTo>
                <a:cubicBezTo>
                  <a:pt x="4" y="7"/>
                  <a:pt x="4" y="6"/>
                  <a:pt x="3" y="4"/>
                </a:cubicBezTo>
                <a:quadBezTo>
                  <a:pt x="0" y="7"/>
                  <a:pt x="0" y="7"/>
                </a:quadBezTo>
                <a:quadBezTo>
                  <a:pt x="1" y="7"/>
                  <a:pt x="1" y="7"/>
                </a:quadBezTo>
                <a:cubicBezTo>
                  <a:pt x="1" y="7"/>
                  <a:pt x="1" y="6"/>
                  <a:pt x="2" y="6"/>
                </a:cubicBezTo>
                <a:quadBezTo>
                  <a:pt x="2" y="6"/>
                  <a:pt x="3" y="6"/>
                </a:quadBezTo>
                <a:quadBezTo>
                  <a:pt x="3" y="6"/>
                  <a:pt x="3" y="6"/>
                </a:quadBezTo>
                <a:cubicBezTo>
                  <a:pt x="5" y="8"/>
                  <a:pt x="3" y="10"/>
                  <a:pt x="3" y="10"/>
                </a:cubicBezTo>
                <a:cubicBezTo>
                  <a:pt x="4" y="9"/>
                  <a:pt x="5" y="7"/>
                  <a:pt x="6" y="7"/>
                </a:cubicBezTo>
                <a:quadBezTo>
                  <a:pt x="7" y="7"/>
                  <a:pt x="8" y="8"/>
                </a:quadBezTo>
                <a:cubicBezTo>
                  <a:pt x="8" y="9"/>
                  <a:pt x="7" y="8"/>
                  <a:pt x="7" y="9"/>
                </a:cubicBezTo>
                <a:cubicBezTo>
                  <a:pt x="8" y="9"/>
                  <a:pt x="9" y="9"/>
                  <a:pt x="9" y="8"/>
                </a:cubicBezTo>
                <a:quadBezTo>
                  <a:pt x="9" y="9"/>
                  <a:pt x="9" y="9"/>
                </a:quadBezTo>
                <a:cubicBezTo>
                  <a:pt x="10" y="9"/>
                  <a:pt x="11" y="8"/>
                  <a:pt x="12" y="8"/>
                </a:cubicBezTo>
                <a:cubicBezTo>
                  <a:pt x="12" y="8"/>
                  <a:pt x="13" y="9"/>
                  <a:pt x="14" y="9"/>
                </a:cubicBezTo>
                <a:cubicBezTo>
                  <a:pt x="14" y="8"/>
                  <a:pt x="12" y="7"/>
                  <a:pt x="13" y="5"/>
                </a:cubicBezTo>
                <a:cubicBezTo>
                  <a:pt x="15" y="4"/>
                  <a:pt x="16" y="3"/>
                  <a:pt x="17" y="3"/>
                </a:cubicBezTo>
                <a:cubicBezTo>
                  <a:pt x="17" y="3"/>
                  <a:pt x="16" y="2"/>
                  <a:pt x="15" y="2"/>
                </a:cubicBezTo>
                <a:cubicBezTo>
                  <a:pt x="14" y="1"/>
                  <a:pt x="13" y="0"/>
                  <a:pt x="1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86" name="Google Shape;186;p20"/>
          <p:cNvSpPr/>
          <p:nvPr/>
        </p:nvSpPr>
        <p:spPr>
          <a:xfrm rot="16200000">
            <a:off x="500855" y="5810848"/>
            <a:ext cx="66675" cy="52388"/>
          </a:xfrm>
          <a:custGeom>
            <a:avLst/>
            <a:gdLst/>
            <a:ahLst/>
            <a:cxnLst/>
            <a:rect l="l" t="t" r="r" b="b"/>
            <a:pathLst>
              <a:path w="18" h="13" extrusionOk="0">
                <a:moveTo>
                  <a:pt x="1" y="12"/>
                </a:moveTo>
                <a:cubicBezTo>
                  <a:pt x="1" y="12"/>
                  <a:pt x="1" y="13"/>
                  <a:pt x="1" y="13"/>
                </a:cubicBezTo>
                <a:quadBezTo>
                  <a:pt x="1" y="13"/>
                  <a:pt x="1" y="12"/>
                </a:quadBezTo>
                <a:moveTo>
                  <a:pt x="2" y="11"/>
                </a:moveTo>
                <a:cubicBezTo>
                  <a:pt x="2" y="12"/>
                  <a:pt x="1" y="12"/>
                  <a:pt x="1" y="12"/>
                </a:cubicBezTo>
                <a:cubicBezTo>
                  <a:pt x="1" y="12"/>
                  <a:pt x="2" y="12"/>
                  <a:pt x="2" y="12"/>
                </a:cubicBezTo>
                <a:quadBezTo>
                  <a:pt x="2" y="12"/>
                  <a:pt x="2" y="12"/>
                </a:quadBezTo>
                <a:quadBezTo>
                  <a:pt x="2" y="12"/>
                  <a:pt x="2" y="12"/>
                </a:quadBezTo>
                <a:quadBezTo>
                  <a:pt x="3" y="12"/>
                  <a:pt x="3" y="11"/>
                </a:quadBezTo>
                <a:quadBezTo>
                  <a:pt x="3" y="11"/>
                  <a:pt x="3" y="11"/>
                </a:quadBezTo>
                <a:quadBezTo>
                  <a:pt x="2" y="11"/>
                  <a:pt x="2" y="11"/>
                </a:quadBezTo>
                <a:moveTo>
                  <a:pt x="1" y="11"/>
                </a:moveTo>
                <a:quadBezTo>
                  <a:pt x="1" y="11"/>
                  <a:pt x="1" y="11"/>
                </a:quadBezTo>
                <a:quadBezTo>
                  <a:pt x="1" y="11"/>
                  <a:pt x="1" y="11"/>
                </a:quadBezTo>
                <a:quadBezTo>
                  <a:pt x="1" y="11"/>
                  <a:pt x="1" y="11"/>
                </a:quadBezTo>
                <a:moveTo>
                  <a:pt x="7" y="9"/>
                </a:moveTo>
                <a:cubicBezTo>
                  <a:pt x="7" y="9"/>
                  <a:pt x="7" y="10"/>
                  <a:pt x="8" y="11"/>
                </a:cubicBezTo>
                <a:cubicBezTo>
                  <a:pt x="8" y="10"/>
                  <a:pt x="8" y="9"/>
                  <a:pt x="7" y="9"/>
                </a:cubicBezTo>
                <a:moveTo>
                  <a:pt x="18" y="6"/>
                </a:moveTo>
                <a:quadBezTo>
                  <a:pt x="18" y="6"/>
                  <a:pt x="17" y="6"/>
                </a:quadBezTo>
                <a:quadBezTo>
                  <a:pt x="18" y="6"/>
                  <a:pt x="18" y="6"/>
                </a:quadBezTo>
                <a:moveTo>
                  <a:pt x="8" y="2"/>
                </a:moveTo>
                <a:quadBezTo>
                  <a:pt x="9" y="3"/>
                  <a:pt x="9" y="3"/>
                </a:quadBezTo>
                <a:quadBezTo>
                  <a:pt x="9" y="3"/>
                  <a:pt x="9" y="3"/>
                </a:quadBezTo>
                <a:quadBezTo>
                  <a:pt x="9" y="3"/>
                  <a:pt x="9" y="2"/>
                </a:quadBezTo>
                <a:cubicBezTo>
                  <a:pt x="9" y="2"/>
                  <a:pt x="8" y="2"/>
                  <a:pt x="8" y="2"/>
                </a:cubicBezTo>
                <a:moveTo>
                  <a:pt x="3" y="6"/>
                </a:moveTo>
                <a:quadBezTo>
                  <a:pt x="2" y="5"/>
                  <a:pt x="2" y="5"/>
                </a:quadBezTo>
                <a:quadBezTo>
                  <a:pt x="3" y="6"/>
                  <a:pt x="3" y="6"/>
                </a:quadBezTo>
                <a:moveTo>
                  <a:pt x="5" y="0"/>
                </a:moveTo>
                <a:cubicBezTo>
                  <a:pt x="6" y="1"/>
                  <a:pt x="5" y="3"/>
                  <a:pt x="4" y="3"/>
                </a:cubicBezTo>
                <a:quadBezTo>
                  <a:pt x="3" y="3"/>
                  <a:pt x="3" y="3"/>
                </a:quadBezTo>
                <a:cubicBezTo>
                  <a:pt x="3" y="3"/>
                  <a:pt x="4" y="3"/>
                  <a:pt x="4" y="2"/>
                </a:cubicBezTo>
                <a:quadBezTo>
                  <a:pt x="0" y="3"/>
                  <a:pt x="0" y="3"/>
                </a:quadBezTo>
                <a:cubicBezTo>
                  <a:pt x="3" y="3"/>
                  <a:pt x="1" y="7"/>
                  <a:pt x="3" y="8"/>
                </a:cubicBezTo>
                <a:cubicBezTo>
                  <a:pt x="3" y="8"/>
                  <a:pt x="2" y="8"/>
                  <a:pt x="2" y="8"/>
                </a:cubicBezTo>
                <a:cubicBezTo>
                  <a:pt x="1" y="8"/>
                  <a:pt x="3" y="10"/>
                  <a:pt x="1" y="11"/>
                </a:cubicBezTo>
                <a:cubicBezTo>
                  <a:pt x="1" y="11"/>
                  <a:pt x="2" y="11"/>
                  <a:pt x="2" y="11"/>
                </a:cubicBezTo>
                <a:quadBezTo>
                  <a:pt x="2" y="11"/>
                  <a:pt x="2" y="11"/>
                </a:quadBezTo>
                <a:cubicBezTo>
                  <a:pt x="3" y="10"/>
                  <a:pt x="5" y="9"/>
                  <a:pt x="6" y="9"/>
                </a:cubicBezTo>
                <a:quadBezTo>
                  <a:pt x="7" y="9"/>
                  <a:pt x="7" y="9"/>
                </a:quadBezTo>
                <a:cubicBezTo>
                  <a:pt x="7" y="8"/>
                  <a:pt x="6" y="8"/>
                  <a:pt x="5" y="7"/>
                </a:cubicBezTo>
                <a:cubicBezTo>
                  <a:pt x="6" y="5"/>
                  <a:pt x="8" y="6"/>
                  <a:pt x="10" y="5"/>
                </a:cubicBezTo>
                <a:quadBezTo>
                  <a:pt x="10" y="5"/>
                  <a:pt x="9" y="5"/>
                </a:quadBezTo>
                <a:quadBezTo>
                  <a:pt x="11" y="4"/>
                  <a:pt x="11" y="4"/>
                </a:quadBezTo>
                <a:cubicBezTo>
                  <a:pt x="14" y="6"/>
                  <a:pt x="8" y="6"/>
                  <a:pt x="11" y="8"/>
                </a:cubicBezTo>
                <a:cubicBezTo>
                  <a:pt x="14" y="7"/>
                  <a:pt x="15" y="7"/>
                  <a:pt x="17" y="6"/>
                </a:cubicBezTo>
                <a:quadBezTo>
                  <a:pt x="17" y="6"/>
                  <a:pt x="17" y="6"/>
                </a:quadBezTo>
                <a:cubicBezTo>
                  <a:pt x="14" y="6"/>
                  <a:pt x="12" y="3"/>
                  <a:pt x="12" y="1"/>
                </a:cubicBezTo>
                <a:cubicBezTo>
                  <a:pt x="11" y="1"/>
                  <a:pt x="10" y="4"/>
                  <a:pt x="8" y="4"/>
                </a:cubicBezTo>
                <a:quadBezTo>
                  <a:pt x="8" y="4"/>
                  <a:pt x="7" y="3"/>
                </a:quadBezTo>
                <a:quadBezTo>
                  <a:pt x="7" y="2"/>
                  <a:pt x="8" y="2"/>
                </a:quadBezTo>
                <a:quadBezTo>
                  <a:pt x="8" y="2"/>
                  <a:pt x="8" y="2"/>
                </a:quadBezTo>
                <a:quadBezTo>
                  <a:pt x="5" y="0"/>
                  <a:pt x="5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87" name="Google Shape;187;p20"/>
          <p:cNvSpPr/>
          <p:nvPr/>
        </p:nvSpPr>
        <p:spPr>
          <a:xfrm rot="16200000">
            <a:off x="527843" y="5860061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0" y="0"/>
                </a:move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88" name="Google Shape;188;p20"/>
          <p:cNvSpPr/>
          <p:nvPr/>
        </p:nvSpPr>
        <p:spPr>
          <a:xfrm rot="16200000">
            <a:off x="527843" y="5860061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0" y="0"/>
                </a:moveTo>
                <a:lnTo>
                  <a:pt x="3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89" name="Google Shape;189;p20"/>
          <p:cNvSpPr/>
          <p:nvPr/>
        </p:nvSpPr>
        <p:spPr>
          <a:xfrm rot="16200000">
            <a:off x="566736" y="5827516"/>
            <a:ext cx="11113" cy="7938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7" y="0"/>
                </a:moveTo>
                <a:lnTo>
                  <a:pt x="0" y="3"/>
                </a:lnTo>
                <a:lnTo>
                  <a:pt x="0" y="5"/>
                </a:lnTo>
                <a:lnTo>
                  <a:pt x="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90" name="Google Shape;190;p20"/>
          <p:cNvSpPr/>
          <p:nvPr/>
        </p:nvSpPr>
        <p:spPr>
          <a:xfrm rot="16200000">
            <a:off x="566736" y="5827516"/>
            <a:ext cx="11113" cy="7938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7" y="0"/>
                </a:moveTo>
                <a:lnTo>
                  <a:pt x="0" y="3"/>
                </a:lnTo>
                <a:lnTo>
                  <a:pt x="0" y="5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91" name="Google Shape;191;p20"/>
          <p:cNvSpPr/>
          <p:nvPr/>
        </p:nvSpPr>
        <p:spPr>
          <a:xfrm rot="16200000">
            <a:off x="1401765" y="5702104"/>
            <a:ext cx="7938" cy="7938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5" y="0"/>
                </a:moveTo>
                <a:lnTo>
                  <a:pt x="0" y="5"/>
                </a:lnTo>
                <a:lnTo>
                  <a:pt x="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92" name="Google Shape;192;p20"/>
          <p:cNvSpPr/>
          <p:nvPr/>
        </p:nvSpPr>
        <p:spPr>
          <a:xfrm rot="16200000">
            <a:off x="1401765" y="5702104"/>
            <a:ext cx="7938" cy="7938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5" y="0"/>
                </a:moveTo>
                <a:lnTo>
                  <a:pt x="0" y="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93" name="Google Shape;193;p20"/>
          <p:cNvSpPr/>
          <p:nvPr/>
        </p:nvSpPr>
        <p:spPr>
          <a:xfrm rot="16200000">
            <a:off x="563561" y="5805291"/>
            <a:ext cx="14288" cy="11113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2" y="0"/>
                </a:moveTo>
                <a:quadBezTo>
                  <a:pt x="0" y="0"/>
                  <a:pt x="1" y="1"/>
                </a:quadBezTo>
                <a:quadBezTo>
                  <a:pt x="1" y="2"/>
                  <a:pt x="1" y="2"/>
                </a:quadBezTo>
                <a:quadBezTo>
                  <a:pt x="1" y="2"/>
                  <a:pt x="0" y="1"/>
                </a:quadBezTo>
                <a:quadBezTo>
                  <a:pt x="0" y="3"/>
                  <a:pt x="0" y="3"/>
                </a:quadBezTo>
                <a:quadBezTo>
                  <a:pt x="1" y="3"/>
                  <a:pt x="1" y="3"/>
                </a:quadBezTo>
                <a:cubicBezTo>
                  <a:pt x="4" y="3"/>
                  <a:pt x="1" y="2"/>
                  <a:pt x="3" y="0"/>
                </a:cubicBezTo>
                <a:quadBezTo>
                  <a:pt x="2" y="0"/>
                  <a:pt x="2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94" name="Google Shape;194;p20"/>
          <p:cNvSpPr/>
          <p:nvPr/>
        </p:nvSpPr>
        <p:spPr>
          <a:xfrm rot="16200000">
            <a:off x="1357314" y="5654479"/>
            <a:ext cx="25400" cy="15875"/>
          </a:xfrm>
          <a:custGeom>
            <a:avLst/>
            <a:gdLst/>
            <a:ahLst/>
            <a:cxnLst/>
            <a:rect l="l" t="t" r="r" b="b"/>
            <a:pathLst>
              <a:path w="7" h="4" extrusionOk="0">
                <a:moveTo>
                  <a:pt x="3" y="0"/>
                </a:moveTo>
                <a:quadBezTo>
                  <a:pt x="3" y="0"/>
                  <a:pt x="2" y="0"/>
                </a:quadBezTo>
                <a:cubicBezTo>
                  <a:pt x="0" y="2"/>
                  <a:pt x="2" y="4"/>
                  <a:pt x="4" y="4"/>
                </a:cubicBezTo>
                <a:quadBezTo>
                  <a:pt x="4" y="4"/>
                  <a:pt x="4" y="4"/>
                </a:quadBezTo>
                <a:cubicBezTo>
                  <a:pt x="7" y="4"/>
                  <a:pt x="5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95" name="Google Shape;195;p20"/>
          <p:cNvSpPr/>
          <p:nvPr/>
        </p:nvSpPr>
        <p:spPr>
          <a:xfrm rot="16200000">
            <a:off x="195260" y="6130728"/>
            <a:ext cx="401638" cy="401639"/>
          </a:xfrm>
          <a:custGeom>
            <a:avLst/>
            <a:gdLst/>
            <a:ahLst/>
            <a:cxnLst/>
            <a:rect l="l" t="t" r="r" b="b"/>
            <a:pathLst>
              <a:path w="107" h="100" extrusionOk="0">
                <a:moveTo>
                  <a:pt x="75" y="0"/>
                </a:moveTo>
                <a:cubicBezTo>
                  <a:pt x="72" y="0"/>
                  <a:pt x="75" y="7"/>
                  <a:pt x="72" y="8"/>
                </a:cubicBezTo>
                <a:cubicBezTo>
                  <a:pt x="61" y="15"/>
                  <a:pt x="50" y="20"/>
                  <a:pt x="38" y="20"/>
                </a:cubicBezTo>
                <a:cubicBezTo>
                  <a:pt x="36" y="20"/>
                  <a:pt x="33" y="20"/>
                  <a:pt x="30" y="19"/>
                </a:cubicBezTo>
                <a:quadBezTo>
                  <a:pt x="23" y="3"/>
                  <a:pt x="23" y="3"/>
                </a:quadBezTo>
                <a:cubicBezTo>
                  <a:pt x="23" y="3"/>
                  <a:pt x="21" y="4"/>
                  <a:pt x="20" y="4"/>
                </a:cubicBezTo>
                <a:quadBezTo>
                  <a:pt x="19" y="4"/>
                  <a:pt x="19" y="4"/>
                </a:quadBezTo>
                <a:cubicBezTo>
                  <a:pt x="20" y="13"/>
                  <a:pt x="26" y="20"/>
                  <a:pt x="26" y="28"/>
                </a:cubicBezTo>
                <a:cubicBezTo>
                  <a:pt x="25" y="28"/>
                  <a:pt x="26" y="26"/>
                  <a:pt x="25" y="26"/>
                </a:cubicBezTo>
                <a:quadBezTo>
                  <a:pt x="25" y="26"/>
                  <a:pt x="24" y="26"/>
                </a:quadBezTo>
                <a:cubicBezTo>
                  <a:pt x="26" y="29"/>
                  <a:pt x="29" y="32"/>
                  <a:pt x="27" y="35"/>
                </a:cubicBezTo>
                <a:cubicBezTo>
                  <a:pt x="20" y="36"/>
                  <a:pt x="20" y="40"/>
                  <a:pt x="15" y="40"/>
                </a:cubicBezTo>
                <a:cubicBezTo>
                  <a:pt x="14" y="40"/>
                  <a:pt x="13" y="40"/>
                  <a:pt x="12" y="40"/>
                </a:cubicBezTo>
                <a:cubicBezTo>
                  <a:pt x="10" y="42"/>
                  <a:pt x="12" y="44"/>
                  <a:pt x="12" y="46"/>
                </a:cubicBezTo>
                <a:cubicBezTo>
                  <a:pt x="11" y="47"/>
                  <a:pt x="10" y="47"/>
                  <a:pt x="9" y="47"/>
                </a:cubicBezTo>
                <a:quadBezTo>
                  <a:pt x="8" y="47"/>
                  <a:pt x="7" y="46"/>
                </a:quadBezTo>
                <a:cubicBezTo>
                  <a:pt x="4" y="47"/>
                  <a:pt x="6" y="54"/>
                  <a:pt x="3" y="57"/>
                </a:cubicBezTo>
                <a:cubicBezTo>
                  <a:pt x="2" y="58"/>
                  <a:pt x="0" y="59"/>
                  <a:pt x="0" y="61"/>
                </a:cubicBezTo>
                <a:cubicBezTo>
                  <a:pt x="2" y="62"/>
                  <a:pt x="6" y="61"/>
                  <a:pt x="6" y="65"/>
                </a:cubicBezTo>
                <a:cubicBezTo>
                  <a:pt x="8" y="68"/>
                  <a:pt x="5" y="71"/>
                  <a:pt x="4" y="75"/>
                </a:cubicBezTo>
                <a:quadBezTo>
                  <a:pt x="9" y="77"/>
                  <a:pt x="9" y="77"/>
                </a:quadBezTo>
                <a:cubicBezTo>
                  <a:pt x="10" y="79"/>
                  <a:pt x="8" y="80"/>
                  <a:pt x="9" y="82"/>
                </a:cubicBezTo>
                <a:cubicBezTo>
                  <a:pt x="11" y="83"/>
                  <a:pt x="13" y="84"/>
                  <a:pt x="15" y="84"/>
                </a:cubicBezTo>
                <a:cubicBezTo>
                  <a:pt x="17" y="87"/>
                  <a:pt x="16" y="90"/>
                  <a:pt x="15" y="93"/>
                </a:cubicBezTo>
                <a:cubicBezTo>
                  <a:pt x="23" y="94"/>
                  <a:pt x="31" y="96"/>
                  <a:pt x="38" y="100"/>
                </a:cubicBezTo>
                <a:cubicBezTo>
                  <a:pt x="42" y="99"/>
                  <a:pt x="46" y="98"/>
                  <a:pt x="50" y="98"/>
                </a:cubicBezTo>
                <a:cubicBezTo>
                  <a:pt x="53" y="98"/>
                  <a:pt x="56" y="99"/>
                  <a:pt x="59" y="99"/>
                </a:cubicBezTo>
                <a:cubicBezTo>
                  <a:pt x="62" y="99"/>
                  <a:pt x="65" y="99"/>
                  <a:pt x="69" y="99"/>
                </a:cubicBezTo>
                <a:cubicBezTo>
                  <a:pt x="71" y="99"/>
                  <a:pt x="74" y="99"/>
                  <a:pt x="77" y="99"/>
                </a:cubicBezTo>
                <a:quadBezTo>
                  <a:pt x="80" y="92"/>
                  <a:pt x="80" y="92"/>
                </a:quadBezTo>
                <a:quadBezTo>
                  <a:pt x="80" y="92"/>
                  <a:pt x="81" y="92"/>
                </a:quadBezTo>
                <a:cubicBezTo>
                  <a:pt x="84" y="92"/>
                  <a:pt x="86" y="95"/>
                  <a:pt x="88" y="95"/>
                </a:cubicBezTo>
                <a:cubicBezTo>
                  <a:pt x="91" y="91"/>
                  <a:pt x="84" y="92"/>
                  <a:pt x="87" y="88"/>
                </a:cubicBezTo>
                <a:cubicBezTo>
                  <a:pt x="91" y="84"/>
                  <a:pt x="97" y="86"/>
                  <a:pt x="101" y="84"/>
                </a:cubicBezTo>
                <a:cubicBezTo>
                  <a:pt x="100" y="82"/>
                  <a:pt x="97" y="81"/>
                  <a:pt x="95" y="80"/>
                </a:cubicBezTo>
                <a:cubicBezTo>
                  <a:pt x="95" y="77"/>
                  <a:pt x="98" y="73"/>
                  <a:pt x="100" y="70"/>
                </a:cubicBezTo>
                <a:cubicBezTo>
                  <a:pt x="100" y="70"/>
                  <a:pt x="101" y="70"/>
                  <a:pt x="102" y="70"/>
                </a:cubicBezTo>
                <a:cubicBezTo>
                  <a:pt x="103" y="70"/>
                  <a:pt x="105" y="70"/>
                  <a:pt x="106" y="69"/>
                </a:cubicBezTo>
                <a:cubicBezTo>
                  <a:pt x="106" y="65"/>
                  <a:pt x="97" y="68"/>
                  <a:pt x="101" y="61"/>
                </a:cubicBezTo>
                <a:cubicBezTo>
                  <a:pt x="100" y="56"/>
                  <a:pt x="106" y="60"/>
                  <a:pt x="107" y="56"/>
                </a:cubicBezTo>
                <a:quadBezTo>
                  <a:pt x="106" y="54"/>
                  <a:pt x="105" y="54"/>
                </a:quadBezTo>
                <a:quadBezTo>
                  <a:pt x="104" y="54"/>
                  <a:pt x="104" y="54"/>
                </a:quadBezTo>
                <a:quadBezTo>
                  <a:pt x="103" y="54"/>
                  <a:pt x="103" y="54"/>
                </a:quadBezTo>
                <a:cubicBezTo>
                  <a:pt x="102" y="54"/>
                  <a:pt x="101" y="54"/>
                  <a:pt x="101" y="54"/>
                </a:cubicBezTo>
                <a:cubicBezTo>
                  <a:pt x="99" y="49"/>
                  <a:pt x="105" y="49"/>
                  <a:pt x="106" y="45"/>
                </a:cubicBezTo>
                <a:quadBezTo>
                  <a:pt x="105" y="45"/>
                  <a:pt x="104" y="45"/>
                </a:quadBezTo>
                <a:cubicBezTo>
                  <a:pt x="103" y="45"/>
                  <a:pt x="102" y="46"/>
                  <a:pt x="100" y="46"/>
                </a:cubicBezTo>
                <a:cubicBezTo>
                  <a:pt x="94" y="41"/>
                  <a:pt x="106" y="40"/>
                  <a:pt x="102" y="36"/>
                </a:cubicBezTo>
                <a:cubicBezTo>
                  <a:pt x="96" y="32"/>
                  <a:pt x="87" y="25"/>
                  <a:pt x="78" y="22"/>
                </a:cubicBezTo>
                <a:cubicBezTo>
                  <a:pt x="72" y="17"/>
                  <a:pt x="82" y="8"/>
                  <a:pt x="77" y="1"/>
                </a:cubicBezTo>
                <a:cubicBezTo>
                  <a:pt x="76" y="1"/>
                  <a:pt x="76" y="0"/>
                  <a:pt x="75" y="0"/>
                </a:cubicBezTo>
              </a:path>
            </a:pathLst>
          </a:custGeom>
          <a:solidFill>
            <a:srgbClr val="9578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96" name="Google Shape;196;p20"/>
          <p:cNvSpPr/>
          <p:nvPr/>
        </p:nvSpPr>
        <p:spPr>
          <a:xfrm rot="16200000">
            <a:off x="1518446" y="5577485"/>
            <a:ext cx="14288" cy="15875"/>
          </a:xfrm>
          <a:custGeom>
            <a:avLst/>
            <a:gdLst/>
            <a:ahLst/>
            <a:cxnLst/>
            <a:rect l="l" t="t" r="r" b="b"/>
            <a:pathLst>
              <a:path w="4" h="4" extrusionOk="0">
                <a:moveTo>
                  <a:pt x="1" y="0"/>
                </a:moveTo>
                <a:cubicBezTo>
                  <a:pt x="0" y="1"/>
                  <a:pt x="1" y="4"/>
                  <a:pt x="3" y="4"/>
                </a:cubicBezTo>
                <a:quadBezTo>
                  <a:pt x="3" y="4"/>
                  <a:pt x="3" y="4"/>
                </a:quadBezTo>
                <a:cubicBezTo>
                  <a:pt x="4" y="3"/>
                  <a:pt x="3" y="1"/>
                  <a:pt x="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97" name="Google Shape;197;p20"/>
          <p:cNvSpPr/>
          <p:nvPr/>
        </p:nvSpPr>
        <p:spPr>
          <a:xfrm rot="16200000">
            <a:off x="296861" y="5529066"/>
            <a:ext cx="161925" cy="139701"/>
          </a:xfrm>
          <a:custGeom>
            <a:avLst/>
            <a:gdLst/>
            <a:ahLst/>
            <a:cxnLst/>
            <a:rect l="l" t="t" r="r" b="b"/>
            <a:pathLst>
              <a:path w="43" h="35" extrusionOk="0">
                <a:moveTo>
                  <a:pt x="22" y="27"/>
                </a:moveTo>
                <a:quadBezTo>
                  <a:pt x="21" y="25"/>
                  <a:pt x="21" y="25"/>
                </a:quadBezTo>
                <a:quadBezTo>
                  <a:pt x="22" y="26"/>
                  <a:pt x="22" y="26"/>
                </a:quadBezTo>
                <a:quadBezTo>
                  <a:pt x="22" y="27"/>
                  <a:pt x="22" y="27"/>
                </a:quadBezTo>
                <a:moveTo>
                  <a:pt x="24" y="25"/>
                </a:moveTo>
                <a:quadBezTo>
                  <a:pt x="25" y="23"/>
                  <a:pt x="25" y="23"/>
                </a:quadBezTo>
                <a:quadBezTo>
                  <a:pt x="25" y="23"/>
                  <a:pt x="25" y="23"/>
                </a:quadBezTo>
                <a:quadBezTo>
                  <a:pt x="24" y="25"/>
                  <a:pt x="24" y="25"/>
                </a:quadBezTo>
                <a:moveTo>
                  <a:pt x="15" y="24"/>
                </a:moveTo>
                <a:quadBezTo>
                  <a:pt x="16" y="23"/>
                  <a:pt x="17" y="23"/>
                </a:quadBezTo>
                <a:cubicBezTo>
                  <a:pt x="17" y="23"/>
                  <a:pt x="17" y="24"/>
                  <a:pt x="17" y="24"/>
                </a:cubicBezTo>
                <a:quadBezTo>
                  <a:pt x="17" y="25"/>
                  <a:pt x="18" y="25"/>
                </a:quadBezTo>
                <a:quadBezTo>
                  <a:pt x="18" y="25"/>
                  <a:pt x="18" y="25"/>
                </a:quadBezTo>
                <a:cubicBezTo>
                  <a:pt x="18" y="25"/>
                  <a:pt x="19" y="25"/>
                  <a:pt x="19" y="25"/>
                </a:cubicBezTo>
                <a:quadBezTo>
                  <a:pt x="19" y="25"/>
                  <a:pt x="18" y="25"/>
                </a:quadBezTo>
                <a:quadBezTo>
                  <a:pt x="18" y="25"/>
                  <a:pt x="18" y="25"/>
                </a:quadBezTo>
                <a:cubicBezTo>
                  <a:pt x="17" y="25"/>
                  <a:pt x="20" y="27"/>
                  <a:pt x="18" y="29"/>
                </a:cubicBezTo>
                <a:cubicBezTo>
                  <a:pt x="15" y="27"/>
                  <a:pt x="18" y="27"/>
                  <a:pt x="17" y="25"/>
                </a:cubicBezTo>
                <a:quadBezTo>
                  <a:pt x="13" y="25"/>
                  <a:pt x="13" y="25"/>
                </a:quadBezTo>
                <a:quadBezTo>
                  <a:pt x="15" y="24"/>
                  <a:pt x="15" y="24"/>
                </a:quadBezTo>
                <a:quadBezTo>
                  <a:pt x="15" y="24"/>
                  <a:pt x="15" y="24"/>
                </a:quadBezTo>
                <a:moveTo>
                  <a:pt x="27" y="24"/>
                </a:moveTo>
                <a:quadBezTo>
                  <a:pt x="28" y="23"/>
                  <a:pt x="28" y="23"/>
                </a:quadBezTo>
                <a:quadBezTo>
                  <a:pt x="27" y="24"/>
                  <a:pt x="27" y="24"/>
                </a:quadBezTo>
                <a:moveTo>
                  <a:pt x="11" y="22"/>
                </a:moveTo>
                <a:quadBezTo>
                  <a:pt x="11" y="22"/>
                  <a:pt x="11" y="22"/>
                </a:quadBezTo>
                <a:quadBezTo>
                  <a:pt x="13" y="22"/>
                  <a:pt x="13" y="22"/>
                </a:quadBezTo>
                <a:quadBezTo>
                  <a:pt x="13" y="22"/>
                  <a:pt x="13" y="22"/>
                </a:quadBezTo>
                <a:quadBezTo>
                  <a:pt x="11" y="22"/>
                  <a:pt x="11" y="22"/>
                </a:quadBezTo>
                <a:moveTo>
                  <a:pt x="28" y="18"/>
                </a:moveTo>
                <a:quadBezTo>
                  <a:pt x="26" y="17"/>
                  <a:pt x="26" y="17"/>
                </a:quadBezTo>
                <a:quadBezTo>
                  <a:pt x="28" y="18"/>
                  <a:pt x="28" y="18"/>
                </a:quadBezTo>
                <a:moveTo>
                  <a:pt x="29" y="18"/>
                </a:moveTo>
                <a:quadBezTo>
                  <a:pt x="31" y="16"/>
                  <a:pt x="31" y="16"/>
                </a:quadBezTo>
                <a:quadBezTo>
                  <a:pt x="29" y="18"/>
                  <a:pt x="29" y="18"/>
                </a:quadBezTo>
                <a:moveTo>
                  <a:pt x="14" y="17"/>
                </a:moveTo>
                <a:quadBezTo>
                  <a:pt x="13" y="16"/>
                  <a:pt x="13" y="16"/>
                </a:quadBezTo>
                <a:quadBezTo>
                  <a:pt x="14" y="16"/>
                  <a:pt x="14" y="16"/>
                </a:quadBezTo>
                <a:quadBezTo>
                  <a:pt x="14" y="17"/>
                  <a:pt x="14" y="17"/>
                </a:quadBezTo>
                <a:moveTo>
                  <a:pt x="17" y="10"/>
                </a:moveTo>
                <a:quadBezTo>
                  <a:pt x="17" y="9"/>
                  <a:pt x="17" y="9"/>
                </a:quadBezTo>
                <a:cubicBezTo>
                  <a:pt x="18" y="9"/>
                  <a:pt x="17" y="9"/>
                  <a:pt x="17" y="10"/>
                </a:cubicBezTo>
                <a:moveTo>
                  <a:pt x="22" y="0"/>
                </a:moveTo>
                <a:quadBezTo>
                  <a:pt x="21" y="0"/>
                  <a:pt x="20" y="0"/>
                </a:quadBezTo>
                <a:quadBezTo>
                  <a:pt x="19" y="0"/>
                  <a:pt x="18" y="0"/>
                </a:quadBezTo>
                <a:cubicBezTo>
                  <a:pt x="13" y="0"/>
                  <a:pt x="13" y="7"/>
                  <a:pt x="8" y="8"/>
                </a:cubicBezTo>
                <a:cubicBezTo>
                  <a:pt x="9" y="11"/>
                  <a:pt x="4" y="11"/>
                  <a:pt x="6" y="15"/>
                </a:cubicBezTo>
                <a:cubicBezTo>
                  <a:pt x="0" y="19"/>
                  <a:pt x="12" y="21"/>
                  <a:pt x="6" y="25"/>
                </a:cubicBezTo>
                <a:cubicBezTo>
                  <a:pt x="9" y="26"/>
                  <a:pt x="12" y="27"/>
                  <a:pt x="11" y="31"/>
                </a:cubicBezTo>
                <a:quadBezTo>
                  <a:pt x="12" y="30"/>
                  <a:pt x="13" y="30"/>
                </a:quadBezTo>
                <a:cubicBezTo>
                  <a:pt x="15" y="30"/>
                  <a:pt x="17" y="33"/>
                  <a:pt x="19" y="35"/>
                </a:cubicBezTo>
                <a:quadBezTo>
                  <a:pt x="19" y="35"/>
                  <a:pt x="20" y="35"/>
                </a:quadBezTo>
                <a:cubicBezTo>
                  <a:pt x="21" y="35"/>
                  <a:pt x="22" y="32"/>
                  <a:pt x="23" y="32"/>
                </a:cubicBezTo>
                <a:quadBezTo>
                  <a:pt x="24" y="32"/>
                  <a:pt x="24" y="32"/>
                </a:quadBezTo>
                <a:cubicBezTo>
                  <a:pt x="26" y="32"/>
                  <a:pt x="28" y="33"/>
                  <a:pt x="29" y="34"/>
                </a:cubicBezTo>
                <a:cubicBezTo>
                  <a:pt x="27" y="27"/>
                  <a:pt x="36" y="32"/>
                  <a:pt x="37" y="26"/>
                </a:cubicBezTo>
                <a:cubicBezTo>
                  <a:pt x="43" y="17"/>
                  <a:pt x="35" y="11"/>
                  <a:pt x="33" y="4"/>
                </a:cubicBezTo>
                <a:cubicBezTo>
                  <a:pt x="32" y="4"/>
                  <a:pt x="31" y="5"/>
                  <a:pt x="31" y="5"/>
                </a:cubicBezTo>
                <a:cubicBezTo>
                  <a:pt x="29" y="5"/>
                  <a:pt x="28" y="3"/>
                  <a:pt x="26" y="2"/>
                </a:cubicBezTo>
                <a:cubicBezTo>
                  <a:pt x="25" y="1"/>
                  <a:pt x="24" y="0"/>
                  <a:pt x="22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98" name="Google Shape;198;p20"/>
          <p:cNvSpPr/>
          <p:nvPr/>
        </p:nvSpPr>
        <p:spPr>
          <a:xfrm rot="16200000">
            <a:off x="393699" y="5633841"/>
            <a:ext cx="7938" cy="1588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199" name="Google Shape;199;p20"/>
          <p:cNvSpPr/>
          <p:nvPr/>
        </p:nvSpPr>
        <p:spPr>
          <a:xfrm rot="16200000">
            <a:off x="393699" y="5633841"/>
            <a:ext cx="7938" cy="15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00" name="Google Shape;200;p20"/>
          <p:cNvSpPr/>
          <p:nvPr/>
        </p:nvSpPr>
        <p:spPr>
          <a:xfrm rot="16200000">
            <a:off x="399255" y="5606060"/>
            <a:ext cx="25400" cy="23813"/>
          </a:xfrm>
          <a:custGeom>
            <a:avLst/>
            <a:gdLst/>
            <a:ahLst/>
            <a:cxnLst/>
            <a:rect l="l" t="t" r="r" b="b"/>
            <a:pathLst>
              <a:path w="7" h="6" extrusionOk="0">
                <a:moveTo>
                  <a:pt x="5" y="2"/>
                </a:moveTo>
                <a:quadBezTo>
                  <a:pt x="5" y="2"/>
                  <a:pt x="5" y="2"/>
                </a:quadBezTo>
                <a:quadBezTo>
                  <a:pt x="5" y="2"/>
                  <a:pt x="5" y="2"/>
                </a:quadBezTo>
                <a:quadBezTo>
                  <a:pt x="6" y="2"/>
                  <a:pt x="6" y="2"/>
                </a:quadBezTo>
                <a:cubicBezTo>
                  <a:pt x="6" y="2"/>
                  <a:pt x="5" y="2"/>
                  <a:pt x="5" y="2"/>
                </a:cubicBezTo>
                <a:moveTo>
                  <a:pt x="4" y="0"/>
                </a:moveTo>
                <a:quadBezTo>
                  <a:pt x="3" y="0"/>
                  <a:pt x="2" y="1"/>
                </a:quadBezTo>
                <a:quadBezTo>
                  <a:pt x="2" y="1"/>
                  <a:pt x="2" y="1"/>
                </a:quadBezTo>
                <a:quadBezTo>
                  <a:pt x="0" y="2"/>
                  <a:pt x="0" y="2"/>
                </a:quadBezTo>
                <a:quadBezTo>
                  <a:pt x="4" y="2"/>
                  <a:pt x="4" y="2"/>
                </a:quadBezTo>
                <a:cubicBezTo>
                  <a:pt x="5" y="4"/>
                  <a:pt x="2" y="4"/>
                  <a:pt x="5" y="6"/>
                </a:cubicBezTo>
                <a:cubicBezTo>
                  <a:pt x="7" y="4"/>
                  <a:pt x="4" y="2"/>
                  <a:pt x="5" y="2"/>
                </a:cubicBezTo>
                <a:quadBezTo>
                  <a:pt x="4" y="2"/>
                  <a:pt x="4" y="1"/>
                </a:quadBezTo>
                <a:cubicBezTo>
                  <a:pt x="4" y="1"/>
                  <a:pt x="4" y="0"/>
                  <a:pt x="4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01" name="Google Shape;201;p20"/>
          <p:cNvSpPr/>
          <p:nvPr/>
        </p:nvSpPr>
        <p:spPr>
          <a:xfrm rot="16200000">
            <a:off x="373061" y="5627492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2" y="0"/>
                </a:moveTo>
                <a:lnTo>
                  <a:pt x="0" y="0"/>
                </a:lnTo>
                <a:lnTo>
                  <a:pt x="2" y="2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02" name="Google Shape;202;p20"/>
          <p:cNvSpPr/>
          <p:nvPr/>
        </p:nvSpPr>
        <p:spPr>
          <a:xfrm rot="16200000">
            <a:off x="373061" y="5627492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2" y="0"/>
                </a:moveTo>
                <a:lnTo>
                  <a:pt x="0" y="0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03" name="Google Shape;203;p20"/>
          <p:cNvSpPr/>
          <p:nvPr/>
        </p:nvSpPr>
        <p:spPr>
          <a:xfrm rot="16200000">
            <a:off x="343692" y="5612410"/>
            <a:ext cx="4763" cy="317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quadBezTo>
                  <a:pt x="0" y="1"/>
                  <a:pt x="0" y="1"/>
                </a:quadBezTo>
                <a:cubicBezTo>
                  <a:pt x="0" y="0"/>
                  <a:pt x="1" y="0"/>
                  <a:pt x="0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04" name="Google Shape;204;p20"/>
          <p:cNvSpPr/>
          <p:nvPr/>
        </p:nvSpPr>
        <p:spPr>
          <a:xfrm rot="16200000">
            <a:off x="410367" y="5594947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0" y="0"/>
                </a:moveTo>
                <a:lnTo>
                  <a:pt x="2" y="5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05" name="Google Shape;205;p20"/>
          <p:cNvSpPr/>
          <p:nvPr/>
        </p:nvSpPr>
        <p:spPr>
          <a:xfrm rot="16200000">
            <a:off x="410367" y="5594947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0" y="0"/>
                </a:moveTo>
                <a:lnTo>
                  <a:pt x="2" y="5"/>
                </a:lnTo>
                <a:lnTo>
                  <a:pt x="2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06" name="Google Shape;206;p20"/>
          <p:cNvSpPr/>
          <p:nvPr/>
        </p:nvSpPr>
        <p:spPr>
          <a:xfrm rot="16200000">
            <a:off x="402430" y="5583835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2" y="0"/>
                </a:moveTo>
                <a:lnTo>
                  <a:pt x="2" y="0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07" name="Google Shape;207;p20"/>
          <p:cNvSpPr/>
          <p:nvPr/>
        </p:nvSpPr>
        <p:spPr>
          <a:xfrm rot="16200000">
            <a:off x="402430" y="5583835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2" y="0"/>
                </a:moveTo>
                <a:lnTo>
                  <a:pt x="2" y="0"/>
                </a:lnTo>
                <a:lnTo>
                  <a:pt x="0" y="5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08" name="Google Shape;208;p20"/>
          <p:cNvSpPr/>
          <p:nvPr/>
        </p:nvSpPr>
        <p:spPr>
          <a:xfrm rot="16200000">
            <a:off x="400843" y="5574310"/>
            <a:ext cx="3175" cy="4763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2" y="0"/>
                </a:moveTo>
                <a:lnTo>
                  <a:pt x="0" y="3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09" name="Google Shape;209;p20"/>
          <p:cNvSpPr/>
          <p:nvPr/>
        </p:nvSpPr>
        <p:spPr>
          <a:xfrm rot="16200000">
            <a:off x="400843" y="5574310"/>
            <a:ext cx="3175" cy="4763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2" y="0"/>
                </a:moveTo>
                <a:lnTo>
                  <a:pt x="0" y="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10" name="Google Shape;210;p20"/>
          <p:cNvSpPr/>
          <p:nvPr/>
        </p:nvSpPr>
        <p:spPr>
          <a:xfrm rot="16200000">
            <a:off x="375442" y="5575897"/>
            <a:ext cx="6350" cy="4763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11" name="Google Shape;211;p20"/>
          <p:cNvSpPr/>
          <p:nvPr/>
        </p:nvSpPr>
        <p:spPr>
          <a:xfrm rot="16200000">
            <a:off x="375442" y="5575897"/>
            <a:ext cx="6350" cy="4763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12" name="Google Shape;212;p20"/>
          <p:cNvSpPr/>
          <p:nvPr/>
        </p:nvSpPr>
        <p:spPr>
          <a:xfrm rot="16200000">
            <a:off x="373855" y="5563198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13" name="Google Shape;213;p20"/>
          <p:cNvSpPr/>
          <p:nvPr/>
        </p:nvSpPr>
        <p:spPr>
          <a:xfrm rot="16200000">
            <a:off x="373855" y="5563198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14" name="Google Shape;214;p20"/>
          <p:cNvSpPr/>
          <p:nvPr/>
        </p:nvSpPr>
        <p:spPr>
          <a:xfrm rot="16200000">
            <a:off x="579436" y="5260778"/>
            <a:ext cx="30163" cy="26988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1" y="6"/>
                  <a:pt x="2" y="7"/>
                  <a:pt x="4" y="7"/>
                </a:cubicBezTo>
                <a:cubicBezTo>
                  <a:pt x="4" y="7"/>
                  <a:pt x="5" y="6"/>
                  <a:pt x="6" y="6"/>
                </a:cubicBezTo>
                <a:cubicBezTo>
                  <a:pt x="8" y="4"/>
                  <a:pt x="5" y="2"/>
                  <a:pt x="4" y="0"/>
                </a:cubicBezTo>
                <a:cubicBezTo>
                  <a:pt x="4" y="0"/>
                  <a:pt x="3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15" name="Google Shape;215;p20"/>
          <p:cNvSpPr/>
          <p:nvPr/>
        </p:nvSpPr>
        <p:spPr>
          <a:xfrm rot="16200000">
            <a:off x="451642" y="4928197"/>
            <a:ext cx="296863" cy="320676"/>
          </a:xfrm>
          <a:custGeom>
            <a:avLst/>
            <a:gdLst/>
            <a:ahLst/>
            <a:cxnLst/>
            <a:rect l="l" t="t" r="r" b="b"/>
            <a:pathLst>
              <a:path w="79" h="80" extrusionOk="0">
                <a:moveTo>
                  <a:pt x="41" y="0"/>
                </a:moveTo>
                <a:cubicBezTo>
                  <a:pt x="39" y="3"/>
                  <a:pt x="36" y="7"/>
                  <a:pt x="33" y="8"/>
                </a:cubicBezTo>
                <a:cubicBezTo>
                  <a:pt x="33" y="8"/>
                  <a:pt x="32" y="9"/>
                  <a:pt x="32" y="9"/>
                </a:cubicBezTo>
                <a:cubicBezTo>
                  <a:pt x="30" y="9"/>
                  <a:pt x="29" y="5"/>
                  <a:pt x="27" y="5"/>
                </a:cubicBezTo>
                <a:cubicBezTo>
                  <a:pt x="28" y="6"/>
                  <a:pt x="27" y="8"/>
                  <a:pt x="27" y="10"/>
                </a:cubicBezTo>
                <a:quadBezTo>
                  <a:pt x="27" y="11"/>
                  <a:pt x="26" y="11"/>
                </a:quadBezTo>
                <a:cubicBezTo>
                  <a:pt x="25" y="11"/>
                  <a:pt x="24" y="10"/>
                  <a:pt x="23" y="9"/>
                </a:cubicBezTo>
                <a:cubicBezTo>
                  <a:pt x="23" y="8"/>
                  <a:pt x="22" y="7"/>
                  <a:pt x="21" y="7"/>
                </a:cubicBezTo>
                <a:quadBezTo>
                  <a:pt x="20" y="7"/>
                  <a:pt x="19" y="8"/>
                </a:quadBezTo>
                <a:cubicBezTo>
                  <a:pt x="12" y="13"/>
                  <a:pt x="15" y="26"/>
                  <a:pt x="5" y="28"/>
                </a:cubicBezTo>
                <a:cubicBezTo>
                  <a:pt x="2" y="30"/>
                  <a:pt x="1" y="33"/>
                  <a:pt x="0" y="36"/>
                </a:cubicBezTo>
                <a:cubicBezTo>
                  <a:pt x="10" y="44"/>
                  <a:pt x="10" y="58"/>
                  <a:pt x="13" y="67"/>
                </a:cubicBezTo>
                <a:quadBezTo>
                  <a:pt x="13" y="67"/>
                  <a:pt x="13" y="67"/>
                </a:quadBezTo>
                <a:cubicBezTo>
                  <a:pt x="16" y="67"/>
                  <a:pt x="16" y="65"/>
                  <a:pt x="18" y="64"/>
                </a:cubicBezTo>
                <a:cubicBezTo>
                  <a:pt x="23" y="64"/>
                  <a:pt x="18" y="68"/>
                  <a:pt x="21" y="70"/>
                </a:cubicBezTo>
                <a:cubicBezTo>
                  <a:pt x="27" y="73"/>
                  <a:pt x="34" y="74"/>
                  <a:pt x="36" y="79"/>
                </a:cubicBezTo>
                <a:cubicBezTo>
                  <a:pt x="36" y="79"/>
                  <a:pt x="37" y="79"/>
                  <a:pt x="37" y="79"/>
                </a:cubicBezTo>
                <a:cubicBezTo>
                  <a:pt x="39" y="79"/>
                  <a:pt x="37" y="76"/>
                  <a:pt x="38" y="75"/>
                </a:cubicBezTo>
                <a:cubicBezTo>
                  <a:pt x="38" y="74"/>
                  <a:pt x="39" y="73"/>
                  <a:pt x="40" y="73"/>
                </a:cubicBezTo>
                <a:cubicBezTo>
                  <a:pt x="41" y="73"/>
                  <a:pt x="41" y="74"/>
                  <a:pt x="42" y="74"/>
                </a:cubicBezTo>
                <a:cubicBezTo>
                  <a:pt x="42" y="74"/>
                  <a:pt x="43" y="74"/>
                  <a:pt x="44" y="74"/>
                </a:cubicBezTo>
                <a:cubicBezTo>
                  <a:pt x="44" y="74"/>
                  <a:pt x="45" y="74"/>
                  <a:pt x="45" y="74"/>
                </a:cubicBezTo>
                <a:quadBezTo>
                  <a:pt x="46" y="73"/>
                  <a:pt x="46" y="73"/>
                </a:quadBezTo>
                <a:cubicBezTo>
                  <a:pt x="50" y="73"/>
                  <a:pt x="49" y="78"/>
                  <a:pt x="52" y="80"/>
                </a:cubicBezTo>
                <a:cubicBezTo>
                  <a:pt x="53" y="78"/>
                  <a:pt x="51" y="77"/>
                  <a:pt x="51" y="75"/>
                </a:cubicBezTo>
                <a:quadBezTo>
                  <a:pt x="52" y="75"/>
                  <a:pt x="53" y="75"/>
                </a:quadBezTo>
                <a:cubicBezTo>
                  <a:pt x="55" y="75"/>
                  <a:pt x="57" y="74"/>
                  <a:pt x="59" y="72"/>
                </a:cubicBezTo>
                <a:cubicBezTo>
                  <a:pt x="60" y="70"/>
                  <a:pt x="62" y="68"/>
                  <a:pt x="65" y="68"/>
                </a:cubicBezTo>
                <a:cubicBezTo>
                  <a:pt x="66" y="68"/>
                  <a:pt x="67" y="68"/>
                  <a:pt x="68" y="69"/>
                </a:cubicBezTo>
                <a:cubicBezTo>
                  <a:pt x="69" y="67"/>
                  <a:pt x="69" y="62"/>
                  <a:pt x="73" y="62"/>
                </a:cubicBezTo>
                <a:cubicBezTo>
                  <a:pt x="73" y="62"/>
                  <a:pt x="74" y="62"/>
                  <a:pt x="75" y="63"/>
                </a:cubicBezTo>
                <a:cubicBezTo>
                  <a:pt x="75" y="58"/>
                  <a:pt x="72" y="53"/>
                  <a:pt x="68" y="50"/>
                </a:cubicBezTo>
                <a:cubicBezTo>
                  <a:pt x="69" y="45"/>
                  <a:pt x="77" y="45"/>
                  <a:pt x="76" y="40"/>
                </a:cubicBezTo>
                <a:cubicBezTo>
                  <a:pt x="75" y="37"/>
                  <a:pt x="70" y="36"/>
                  <a:pt x="72" y="32"/>
                </a:cubicBezTo>
                <a:cubicBezTo>
                  <a:pt x="77" y="29"/>
                  <a:pt x="76" y="22"/>
                  <a:pt x="79" y="18"/>
                </a:cubicBezTo>
                <a:quadBezTo>
                  <a:pt x="78" y="17"/>
                  <a:pt x="77" y="17"/>
                </a:quadBezTo>
                <a:cubicBezTo>
                  <a:pt x="76" y="17"/>
                  <a:pt x="75" y="17"/>
                  <a:pt x="74" y="18"/>
                </a:cubicBezTo>
                <a:cubicBezTo>
                  <a:pt x="73" y="19"/>
                  <a:pt x="72" y="19"/>
                  <a:pt x="71" y="19"/>
                </a:cubicBezTo>
                <a:cubicBezTo>
                  <a:pt x="71" y="19"/>
                  <a:pt x="70" y="19"/>
                  <a:pt x="69" y="18"/>
                </a:cubicBezTo>
                <a:cubicBezTo>
                  <a:pt x="68" y="18"/>
                  <a:pt x="68" y="16"/>
                  <a:pt x="69" y="15"/>
                </a:cubicBezTo>
                <a:cubicBezTo>
                  <a:pt x="69" y="13"/>
                  <a:pt x="68" y="12"/>
                  <a:pt x="67" y="12"/>
                </a:cubicBezTo>
                <a:cubicBezTo>
                  <a:pt x="66" y="12"/>
                  <a:pt x="65" y="12"/>
                  <a:pt x="64" y="13"/>
                </a:cubicBezTo>
                <a:cubicBezTo>
                  <a:pt x="62" y="13"/>
                  <a:pt x="61" y="14"/>
                  <a:pt x="60" y="14"/>
                </a:cubicBezTo>
                <a:cubicBezTo>
                  <a:pt x="59" y="14"/>
                  <a:pt x="59" y="13"/>
                  <a:pt x="58" y="13"/>
                </a:cubicBezTo>
                <a:cubicBezTo>
                  <a:pt x="57" y="11"/>
                  <a:pt x="60" y="8"/>
                  <a:pt x="61" y="6"/>
                </a:cubicBezTo>
                <a:cubicBezTo>
                  <a:pt x="59" y="9"/>
                  <a:pt x="57" y="10"/>
                  <a:pt x="55" y="10"/>
                </a:cubicBezTo>
                <a:cubicBezTo>
                  <a:pt x="51" y="10"/>
                  <a:pt x="47" y="0"/>
                  <a:pt x="4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16" name="Google Shape;216;p20"/>
          <p:cNvSpPr/>
          <p:nvPr/>
        </p:nvSpPr>
        <p:spPr>
          <a:xfrm rot="16200000">
            <a:off x="598486" y="5516366"/>
            <a:ext cx="71438" cy="68263"/>
          </a:xfrm>
          <a:custGeom>
            <a:avLst/>
            <a:gdLst/>
            <a:ahLst/>
            <a:cxnLst/>
            <a:rect l="l" t="t" r="r" b="b"/>
            <a:pathLst>
              <a:path w="19" h="17" extrusionOk="0">
                <a:moveTo>
                  <a:pt x="12" y="16"/>
                </a:moveTo>
                <a:cubicBezTo>
                  <a:pt x="12" y="15"/>
                  <a:pt x="10" y="16"/>
                  <a:pt x="10" y="15"/>
                </a:cubicBezTo>
                <a:quadBezTo>
                  <a:pt x="12" y="15"/>
                  <a:pt x="12" y="15"/>
                </a:quadBezTo>
                <a:quadBezTo>
                  <a:pt x="12" y="16"/>
                  <a:pt x="12" y="16"/>
                </a:quadBezTo>
                <a:moveTo>
                  <a:pt x="6" y="14"/>
                </a:moveTo>
                <a:quadBezTo>
                  <a:pt x="6" y="14"/>
                  <a:pt x="6" y="14"/>
                </a:quadBezTo>
                <a:cubicBezTo>
                  <a:pt x="6" y="11"/>
                  <a:pt x="3" y="14"/>
                  <a:pt x="3" y="10"/>
                </a:cubicBezTo>
                <a:cubicBezTo>
                  <a:pt x="3" y="10"/>
                  <a:pt x="4" y="10"/>
                  <a:pt x="4" y="10"/>
                </a:cubicBezTo>
                <a:cubicBezTo>
                  <a:pt x="6" y="10"/>
                  <a:pt x="8" y="11"/>
                  <a:pt x="8" y="11"/>
                </a:cubicBezTo>
                <a:cubicBezTo>
                  <a:pt x="9" y="13"/>
                  <a:pt x="8" y="14"/>
                  <a:pt x="6" y="14"/>
                </a:cubicBezTo>
                <a:moveTo>
                  <a:pt x="6" y="9"/>
                </a:moveTo>
                <a:quadBezTo>
                  <a:pt x="5" y="8"/>
                  <a:pt x="5" y="8"/>
                </a:quadBezTo>
                <a:quadBezTo>
                  <a:pt x="6" y="9"/>
                  <a:pt x="6" y="9"/>
                </a:quadBezTo>
                <a:moveTo>
                  <a:pt x="11" y="5"/>
                </a:moveTo>
                <a:quadBezTo>
                  <a:pt x="11" y="5"/>
                  <a:pt x="11" y="5"/>
                </a:quadBezTo>
                <a:quadBezTo>
                  <a:pt x="11" y="5"/>
                  <a:pt x="11" y="5"/>
                </a:quadBezTo>
                <a:cubicBezTo>
                  <a:pt x="11" y="7"/>
                  <a:pt x="11" y="8"/>
                  <a:pt x="11" y="8"/>
                </a:cubicBezTo>
                <a:cubicBezTo>
                  <a:pt x="12" y="8"/>
                  <a:pt x="13" y="7"/>
                  <a:pt x="13" y="7"/>
                </a:cubicBezTo>
                <a:cubicBezTo>
                  <a:pt x="14" y="7"/>
                  <a:pt x="15" y="7"/>
                  <a:pt x="15" y="7"/>
                </a:cubicBezTo>
                <a:quadBezTo>
                  <a:pt x="16" y="7"/>
                  <a:pt x="17" y="7"/>
                </a:quadBezTo>
                <a:quadBezTo>
                  <a:pt x="14" y="8"/>
                  <a:pt x="14" y="8"/>
                </a:quadBezTo>
                <a:cubicBezTo>
                  <a:pt x="18" y="9"/>
                  <a:pt x="14" y="11"/>
                  <a:pt x="14" y="13"/>
                </a:cubicBezTo>
                <a:quadBezTo>
                  <a:pt x="14" y="13"/>
                  <a:pt x="14" y="13"/>
                </a:quadBezTo>
                <a:quadBezTo>
                  <a:pt x="14" y="13"/>
                  <a:pt x="14" y="13"/>
                </a:quadBezTo>
                <a:quadBezTo>
                  <a:pt x="14" y="12"/>
                  <a:pt x="14" y="12"/>
                </a:quadBezTo>
                <a:quadBezTo>
                  <a:pt x="13" y="12"/>
                  <a:pt x="13" y="12"/>
                </a:quadBezTo>
                <a:cubicBezTo>
                  <a:pt x="12" y="12"/>
                  <a:pt x="11" y="12"/>
                  <a:pt x="11" y="13"/>
                </a:cubicBezTo>
                <a:quadBezTo>
                  <a:pt x="11" y="13"/>
                  <a:pt x="11" y="13"/>
                </a:quadBezTo>
                <a:quadBezTo>
                  <a:pt x="11" y="13"/>
                  <a:pt x="11" y="13"/>
                </a:quadBezTo>
                <a:quadBezTo>
                  <a:pt x="10" y="13"/>
                  <a:pt x="10" y="13"/>
                </a:quadBezTo>
                <a:quadBezTo>
                  <a:pt x="10" y="13"/>
                  <a:pt x="10" y="13"/>
                </a:quadBezTo>
                <a:cubicBezTo>
                  <a:pt x="9" y="10"/>
                  <a:pt x="13" y="12"/>
                  <a:pt x="15" y="11"/>
                </a:cubicBezTo>
                <a:quadBezTo>
                  <a:pt x="15" y="11"/>
                  <a:pt x="15" y="11"/>
                </a:quadBezTo>
                <a:cubicBezTo>
                  <a:pt x="14" y="11"/>
                  <a:pt x="9" y="8"/>
                  <a:pt x="11" y="5"/>
                </a:cubicBezTo>
                <a:moveTo>
                  <a:pt x="9" y="4"/>
                </a:moveTo>
                <a:cubicBezTo>
                  <a:pt x="8" y="4"/>
                  <a:pt x="7" y="4"/>
                  <a:pt x="7" y="4"/>
                </a:cubicBezTo>
                <a:cubicBezTo>
                  <a:pt x="8" y="4"/>
                  <a:pt x="9" y="1"/>
                  <a:pt x="11" y="1"/>
                </a:cubicBezTo>
                <a:cubicBezTo>
                  <a:pt x="11" y="1"/>
                  <a:pt x="11" y="2"/>
                  <a:pt x="12" y="3"/>
                </a:cubicBezTo>
                <a:quadBezTo>
                  <a:pt x="10" y="4"/>
                  <a:pt x="10" y="4"/>
                </a:quadBezTo>
                <a:quadBezTo>
                  <a:pt x="11" y="4"/>
                  <a:pt x="11" y="4"/>
                </a:quadBezTo>
                <a:quadBezTo>
                  <a:pt x="10" y="4"/>
                  <a:pt x="10" y="4"/>
                </a:quadBezTo>
                <a:quadBezTo>
                  <a:pt x="10" y="4"/>
                  <a:pt x="10" y="4"/>
                </a:quadBezTo>
                <a:quadBezTo>
                  <a:pt x="10" y="4"/>
                  <a:pt x="10" y="4"/>
                </a:quadBezTo>
                <a:cubicBezTo>
                  <a:pt x="10" y="4"/>
                  <a:pt x="9" y="4"/>
                  <a:pt x="9" y="4"/>
                </a:cubicBezTo>
                <a:quadBezTo>
                  <a:pt x="9" y="4"/>
                  <a:pt x="9" y="4"/>
                </a:quadBezTo>
                <a:moveTo>
                  <a:pt x="10" y="0"/>
                </a:moveTo>
                <a:cubicBezTo>
                  <a:pt x="8" y="0"/>
                  <a:pt x="6" y="0"/>
                  <a:pt x="4" y="2"/>
                </a:cubicBezTo>
                <a:cubicBezTo>
                  <a:pt x="3" y="4"/>
                  <a:pt x="0" y="6"/>
                  <a:pt x="1" y="10"/>
                </a:cubicBezTo>
                <a:cubicBezTo>
                  <a:pt x="0" y="15"/>
                  <a:pt x="6" y="16"/>
                  <a:pt x="10" y="17"/>
                </a:cubicBezTo>
                <a:quadBezTo>
                  <a:pt x="10" y="17"/>
                  <a:pt x="10" y="17"/>
                </a:quadBezTo>
                <a:cubicBezTo>
                  <a:pt x="14" y="17"/>
                  <a:pt x="16" y="14"/>
                  <a:pt x="17" y="12"/>
                </a:cubicBezTo>
                <a:cubicBezTo>
                  <a:pt x="19" y="11"/>
                  <a:pt x="16" y="7"/>
                  <a:pt x="19" y="6"/>
                </a:cubicBezTo>
                <a:cubicBezTo>
                  <a:pt x="15" y="6"/>
                  <a:pt x="16" y="2"/>
                  <a:pt x="14" y="1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17" name="Google Shape;217;p20"/>
          <p:cNvSpPr/>
          <p:nvPr/>
        </p:nvSpPr>
        <p:spPr>
          <a:xfrm rot="16200000">
            <a:off x="637380" y="5555260"/>
            <a:ext cx="23813" cy="15875"/>
          </a:xfrm>
          <a:custGeom>
            <a:avLst/>
            <a:gdLst/>
            <a:ahLst/>
            <a:cxnLst/>
            <a:rect l="l" t="t" r="r" b="b"/>
            <a:pathLst>
              <a:path w="6" h="4" extrusionOk="0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4"/>
                  <a:pt x="3" y="1"/>
                  <a:pt x="3" y="4"/>
                </a:cubicBezTo>
                <a:quadBezTo>
                  <a:pt x="3" y="4"/>
                  <a:pt x="3" y="4"/>
                </a:quadBezTo>
                <a:cubicBezTo>
                  <a:pt x="5" y="4"/>
                  <a:pt x="6" y="3"/>
                  <a:pt x="5" y="1"/>
                </a:cubicBezTo>
                <a:cubicBezTo>
                  <a:pt x="5" y="1"/>
                  <a:pt x="3" y="0"/>
                  <a:pt x="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18" name="Google Shape;218;p20"/>
          <p:cNvSpPr/>
          <p:nvPr/>
        </p:nvSpPr>
        <p:spPr>
          <a:xfrm rot="16200000">
            <a:off x="633412" y="5563992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0" y="0"/>
                </a:move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19" name="Google Shape;219;p20"/>
          <p:cNvSpPr/>
          <p:nvPr/>
        </p:nvSpPr>
        <p:spPr>
          <a:xfrm rot="16200000">
            <a:off x="633412" y="5563992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0" y="0"/>
                </a:move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20" name="Google Shape;220;p20"/>
          <p:cNvSpPr/>
          <p:nvPr/>
        </p:nvSpPr>
        <p:spPr>
          <a:xfrm rot="16200000">
            <a:off x="600868" y="5544147"/>
            <a:ext cx="19050" cy="11113"/>
          </a:xfrm>
          <a:custGeom>
            <a:avLst/>
            <a:gdLst/>
            <a:ahLst/>
            <a:cxnLst/>
            <a:rect l="l" t="t" r="r" b="b"/>
            <a:pathLst>
              <a:path w="5" h="3" extrusionOk="0">
                <a:moveTo>
                  <a:pt x="3" y="3"/>
                </a:moveTo>
                <a:quadBezTo>
                  <a:pt x="3" y="3"/>
                  <a:pt x="3" y="3"/>
                </a:quadBezTo>
                <a:quadBezTo>
                  <a:pt x="4" y="3"/>
                  <a:pt x="4" y="3"/>
                </a:quadBezTo>
                <a:quadBezTo>
                  <a:pt x="4" y="3"/>
                  <a:pt x="3" y="3"/>
                </a:quadBezTo>
                <a:moveTo>
                  <a:pt x="4" y="0"/>
                </a:moveTo>
                <a:cubicBezTo>
                  <a:pt x="2" y="0"/>
                  <a:pt x="1" y="3"/>
                  <a:pt x="0" y="3"/>
                </a:cubicBezTo>
                <a:cubicBezTo>
                  <a:pt x="0" y="3"/>
                  <a:pt x="1" y="3"/>
                  <a:pt x="2" y="3"/>
                </a:cubicBezTo>
                <a:quadBezTo>
                  <a:pt x="2" y="3"/>
                  <a:pt x="2" y="3"/>
                </a:quadBezTo>
                <a:cubicBezTo>
                  <a:pt x="2" y="3"/>
                  <a:pt x="3" y="3"/>
                  <a:pt x="3" y="3"/>
                </a:cubicBezTo>
                <a:quadBezTo>
                  <a:pt x="3" y="3"/>
                  <a:pt x="3" y="3"/>
                </a:quadBezTo>
                <a:quadBezTo>
                  <a:pt x="5" y="2"/>
                  <a:pt x="5" y="2"/>
                </a:quadBezTo>
                <a:cubicBezTo>
                  <a:pt x="4" y="1"/>
                  <a:pt x="4" y="0"/>
                  <a:pt x="4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21" name="Google Shape;221;p20"/>
          <p:cNvSpPr/>
          <p:nvPr/>
        </p:nvSpPr>
        <p:spPr>
          <a:xfrm rot="16200000">
            <a:off x="619918" y="5518748"/>
            <a:ext cx="33338" cy="31750"/>
          </a:xfrm>
          <a:custGeom>
            <a:avLst/>
            <a:gdLst/>
            <a:ahLst/>
            <a:cxnLst/>
            <a:rect l="l" t="t" r="r" b="b"/>
            <a:pathLst>
              <a:path w="9" h="8" extrusionOk="0">
                <a:moveTo>
                  <a:pt x="5" y="8"/>
                </a:moveTo>
                <a:quadBezTo>
                  <a:pt x="5" y="8"/>
                  <a:pt x="5" y="8"/>
                </a:quadBezTo>
                <a:quadBezTo>
                  <a:pt x="5" y="8"/>
                  <a:pt x="5" y="8"/>
                </a:quadBezTo>
                <a:moveTo>
                  <a:pt x="2" y="0"/>
                </a:moveTo>
                <a:cubicBezTo>
                  <a:pt x="0" y="3"/>
                  <a:pt x="5" y="6"/>
                  <a:pt x="6" y="6"/>
                </a:cubicBezTo>
                <a:quadBezTo>
                  <a:pt x="6" y="6"/>
                  <a:pt x="6" y="6"/>
                </a:quadBezTo>
                <a:cubicBezTo>
                  <a:pt x="4" y="7"/>
                  <a:pt x="0" y="5"/>
                  <a:pt x="1" y="8"/>
                </a:cubicBezTo>
                <a:quadBezTo>
                  <a:pt x="1" y="8"/>
                  <a:pt x="1" y="8"/>
                </a:quadBezTo>
                <a:quadBezTo>
                  <a:pt x="1" y="8"/>
                  <a:pt x="2" y="8"/>
                </a:quadBezTo>
                <a:quadBezTo>
                  <a:pt x="2" y="8"/>
                  <a:pt x="2" y="8"/>
                </a:quadBezTo>
                <a:quadBezTo>
                  <a:pt x="2" y="8"/>
                  <a:pt x="2" y="8"/>
                </a:quadBezTo>
                <a:cubicBezTo>
                  <a:pt x="2" y="7"/>
                  <a:pt x="3" y="7"/>
                  <a:pt x="4" y="7"/>
                </a:cubicBezTo>
                <a:quadBezTo>
                  <a:pt x="4" y="7"/>
                  <a:pt x="5" y="7"/>
                </a:quadBezTo>
                <a:quadBezTo>
                  <a:pt x="5" y="8"/>
                  <a:pt x="5" y="8"/>
                </a:quadBezTo>
                <a:cubicBezTo>
                  <a:pt x="5" y="6"/>
                  <a:pt x="9" y="4"/>
                  <a:pt x="5" y="3"/>
                </a:cubicBezTo>
                <a:quadBezTo>
                  <a:pt x="8" y="2"/>
                  <a:pt x="8" y="2"/>
                </a:quadBezTo>
                <a:quadBezTo>
                  <a:pt x="7" y="2"/>
                  <a:pt x="6" y="2"/>
                </a:quadBezTo>
                <a:cubicBezTo>
                  <a:pt x="6" y="2"/>
                  <a:pt x="5" y="2"/>
                  <a:pt x="4" y="2"/>
                </a:cubicBezTo>
                <a:cubicBezTo>
                  <a:pt x="4" y="2"/>
                  <a:pt x="3" y="3"/>
                  <a:pt x="2" y="3"/>
                </a:cubicBezTo>
                <a:cubicBezTo>
                  <a:pt x="2" y="3"/>
                  <a:pt x="2" y="2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22" name="Google Shape;222;p20"/>
          <p:cNvSpPr/>
          <p:nvPr/>
        </p:nvSpPr>
        <p:spPr>
          <a:xfrm rot="16200000">
            <a:off x="658812" y="5541766"/>
            <a:ext cx="7938" cy="4763"/>
          </a:xfrm>
          <a:custGeom>
            <a:avLst/>
            <a:gdLst/>
            <a:ahLst/>
            <a:cxnLst/>
            <a:rect l="l" t="t" r="r" b="b"/>
            <a:pathLst>
              <a:path w="2" h="1" extrusionOk="0">
                <a:moveTo>
                  <a:pt x="0" y="0"/>
                </a:moveTo>
                <a:cubicBezTo>
                  <a:pt x="0" y="1"/>
                  <a:pt x="2" y="0"/>
                  <a:pt x="2" y="1"/>
                </a:cubicBezTo>
                <a:quadBezTo>
                  <a:pt x="2" y="0"/>
                  <a:pt x="2" y="0"/>
                </a:quadBezTo>
                <a:quadBezTo>
                  <a:pt x="0" y="0"/>
                  <a:pt x="0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223" name="Google Shape;223;p20"/>
          <p:cNvPicPr/>
          <p:nvPr/>
        </p:nvPicPr>
        <p:blipFill rotWithShape="1">
          <a:blip r:embed="rId17">
            <a:alphaModFix/>
          </a:blip>
          <a:srcRect/>
          <a:stretch>
            <a:fillRect/>
          </a:stretch>
        </p:blipFill>
        <p:spPr>
          <a:xfrm rot="16200000">
            <a:off x="2096298" y="6202960"/>
            <a:ext cx="44450" cy="4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0"/>
          <p:cNvPicPr/>
          <p:nvPr/>
        </p:nvPicPr>
        <p:blipFill rotWithShape="1">
          <a:blip r:embed="rId18">
            <a:alphaModFix/>
          </a:blip>
          <a:srcRect/>
          <a:stretch>
            <a:fillRect/>
          </a:stretch>
        </p:blipFill>
        <p:spPr>
          <a:xfrm rot="16200000">
            <a:off x="3042452" y="5699723"/>
            <a:ext cx="79375" cy="8413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0"/>
          <p:cNvSpPr/>
          <p:nvPr/>
        </p:nvSpPr>
        <p:spPr>
          <a:xfrm rot="16200000">
            <a:off x="2243144" y="5271890"/>
            <a:ext cx="736600" cy="673103"/>
          </a:xfrm>
          <a:custGeom>
            <a:avLst/>
            <a:gdLst/>
            <a:ahLst/>
            <a:cxnLst/>
            <a:rect l="l" t="t" r="r" b="b"/>
            <a:pathLst>
              <a:path w="196" h="168" extrusionOk="0">
                <a:moveTo>
                  <a:pt x="48" y="142"/>
                </a:moveTo>
                <a:cubicBezTo>
                  <a:pt x="48" y="142"/>
                  <a:pt x="47" y="142"/>
                  <a:pt x="47" y="143"/>
                </a:cubicBezTo>
                <a:cubicBezTo>
                  <a:pt x="47" y="142"/>
                  <a:pt x="48" y="142"/>
                  <a:pt x="48" y="142"/>
                </a:cubicBezTo>
                <a:moveTo>
                  <a:pt x="76" y="0"/>
                </a:moveTo>
                <a:cubicBezTo>
                  <a:pt x="75" y="0"/>
                  <a:pt x="73" y="0"/>
                  <a:pt x="72" y="1"/>
                </a:cubicBezTo>
                <a:cubicBezTo>
                  <a:pt x="62" y="20"/>
                  <a:pt x="89" y="30"/>
                  <a:pt x="78" y="49"/>
                </a:cubicBezTo>
                <a:cubicBezTo>
                  <a:pt x="63" y="50"/>
                  <a:pt x="48" y="57"/>
                  <a:pt x="40" y="69"/>
                </a:cubicBezTo>
                <a:cubicBezTo>
                  <a:pt x="38" y="74"/>
                  <a:pt x="35" y="76"/>
                  <a:pt x="32" y="76"/>
                </a:cubicBezTo>
                <a:cubicBezTo>
                  <a:pt x="26" y="76"/>
                  <a:pt x="19" y="70"/>
                  <a:pt x="12" y="70"/>
                </a:cubicBezTo>
                <a:quadBezTo>
                  <a:pt x="12" y="70"/>
                  <a:pt x="12" y="70"/>
                </a:quadBezTo>
                <a:cubicBezTo>
                  <a:pt x="7" y="70"/>
                  <a:pt x="4" y="76"/>
                  <a:pt x="0" y="77"/>
                </a:cubicBezTo>
                <a:cubicBezTo>
                  <a:pt x="19" y="83"/>
                  <a:pt x="43" y="90"/>
                  <a:pt x="54" y="105"/>
                </a:cubicBezTo>
                <a:quadBezTo>
                  <a:pt x="55" y="106"/>
                  <a:pt x="56" y="106"/>
                </a:quadBezTo>
                <a:cubicBezTo>
                  <a:pt x="57" y="106"/>
                  <a:pt x="58" y="105"/>
                  <a:pt x="58" y="104"/>
                </a:cubicBezTo>
                <a:cubicBezTo>
                  <a:pt x="59" y="103"/>
                  <a:pt x="59" y="102"/>
                  <a:pt x="61" y="102"/>
                </a:cubicBezTo>
                <a:quadBezTo>
                  <a:pt x="61" y="102"/>
                  <a:pt x="61" y="102"/>
                </a:quadBezTo>
                <a:cubicBezTo>
                  <a:pt x="71" y="106"/>
                  <a:pt x="57" y="112"/>
                  <a:pt x="64" y="115"/>
                </a:cubicBezTo>
                <a:cubicBezTo>
                  <a:pt x="59" y="124"/>
                  <a:pt x="50" y="131"/>
                  <a:pt x="44" y="140"/>
                </a:cubicBezTo>
                <a:cubicBezTo>
                  <a:pt x="45" y="141"/>
                  <a:pt x="48" y="140"/>
                  <a:pt x="48" y="142"/>
                </a:cubicBezTo>
                <a:cubicBezTo>
                  <a:pt x="52" y="134"/>
                  <a:pt x="64" y="128"/>
                  <a:pt x="73" y="126"/>
                </a:cubicBezTo>
                <a:cubicBezTo>
                  <a:pt x="75" y="128"/>
                  <a:pt x="73" y="132"/>
                  <a:pt x="72" y="134"/>
                </a:cubicBezTo>
                <a:quadBezTo>
                  <a:pt x="72" y="134"/>
                  <a:pt x="72" y="134"/>
                </a:quadBezTo>
                <a:cubicBezTo>
                  <a:pt x="73" y="134"/>
                  <a:pt x="73" y="133"/>
                  <a:pt x="74" y="131"/>
                </a:cubicBezTo>
                <a:cubicBezTo>
                  <a:pt x="75" y="130"/>
                  <a:pt x="76" y="128"/>
                  <a:pt x="78" y="128"/>
                </a:cubicBezTo>
                <a:quadBezTo>
                  <a:pt x="78" y="128"/>
                  <a:pt x="78" y="128"/>
                </a:quadBezTo>
                <a:cubicBezTo>
                  <a:pt x="82" y="135"/>
                  <a:pt x="83" y="143"/>
                  <a:pt x="80" y="152"/>
                </a:cubicBezTo>
                <a:quadBezTo>
                  <a:pt x="86" y="145"/>
                  <a:pt x="86" y="145"/>
                </a:quadBezTo>
                <a:quadBezTo>
                  <a:pt x="86" y="145"/>
                  <a:pt x="86" y="145"/>
                </a:quadBezTo>
                <a:cubicBezTo>
                  <a:pt x="90" y="145"/>
                  <a:pt x="92" y="149"/>
                  <a:pt x="94" y="150"/>
                </a:cubicBezTo>
                <a:cubicBezTo>
                  <a:pt x="94" y="146"/>
                  <a:pt x="96" y="141"/>
                  <a:pt x="97" y="137"/>
                </a:cubicBezTo>
                <a:cubicBezTo>
                  <a:pt x="98" y="136"/>
                  <a:pt x="99" y="136"/>
                  <a:pt x="99" y="136"/>
                </a:cubicBezTo>
                <a:cubicBezTo>
                  <a:pt x="101" y="136"/>
                  <a:pt x="102" y="137"/>
                  <a:pt x="103" y="138"/>
                </a:cubicBezTo>
                <a:quadBezTo>
                  <a:pt x="104" y="131"/>
                  <a:pt x="104" y="131"/>
                </a:quadBezTo>
                <a:cubicBezTo>
                  <a:pt x="106" y="130"/>
                  <a:pt x="106" y="129"/>
                  <a:pt x="107" y="129"/>
                </a:cubicBezTo>
                <a:cubicBezTo>
                  <a:pt x="108" y="129"/>
                  <a:pt x="108" y="130"/>
                  <a:pt x="109" y="132"/>
                </a:cubicBezTo>
                <a:cubicBezTo>
                  <a:pt x="110" y="133"/>
                  <a:pt x="110" y="134"/>
                  <a:pt x="111" y="134"/>
                </a:cubicBezTo>
                <a:cubicBezTo>
                  <a:pt x="112" y="134"/>
                  <a:pt x="113" y="133"/>
                  <a:pt x="114" y="132"/>
                </a:cubicBezTo>
                <a:cubicBezTo>
                  <a:pt x="124" y="141"/>
                  <a:pt x="125" y="156"/>
                  <a:pt x="130" y="167"/>
                </a:cubicBezTo>
                <a:cubicBezTo>
                  <a:pt x="132" y="164"/>
                  <a:pt x="141" y="168"/>
                  <a:pt x="138" y="162"/>
                </a:cubicBezTo>
                <a:cubicBezTo>
                  <a:pt x="133" y="158"/>
                  <a:pt x="135" y="152"/>
                  <a:pt x="130" y="147"/>
                </a:cubicBezTo>
                <a:cubicBezTo>
                  <a:pt x="133" y="141"/>
                  <a:pt x="131" y="133"/>
                  <a:pt x="136" y="130"/>
                </a:cubicBezTo>
                <a:cubicBezTo>
                  <a:pt x="137" y="130"/>
                  <a:pt x="138" y="131"/>
                  <a:pt x="139" y="131"/>
                </a:cubicBezTo>
                <a:cubicBezTo>
                  <a:pt x="141" y="131"/>
                  <a:pt x="142" y="130"/>
                  <a:pt x="144" y="129"/>
                </a:cubicBezTo>
                <a:cubicBezTo>
                  <a:pt x="146" y="128"/>
                  <a:pt x="147" y="127"/>
                  <a:pt x="149" y="127"/>
                </a:cubicBezTo>
                <a:cubicBezTo>
                  <a:pt x="150" y="127"/>
                  <a:pt x="151" y="128"/>
                  <a:pt x="153" y="130"/>
                </a:cubicBezTo>
                <a:cubicBezTo>
                  <a:pt x="156" y="131"/>
                  <a:pt x="158" y="136"/>
                  <a:pt x="161" y="137"/>
                </a:cubicBezTo>
                <a:cubicBezTo>
                  <a:pt x="160" y="127"/>
                  <a:pt x="173" y="122"/>
                  <a:pt x="167" y="109"/>
                </a:cubicBezTo>
                <a:quadBezTo>
                  <a:pt x="176" y="101"/>
                  <a:pt x="176" y="101"/>
                </a:quadBezTo>
                <a:quadBezTo>
                  <a:pt x="177" y="101"/>
                  <a:pt x="178" y="101"/>
                </a:quadBezTo>
                <a:cubicBezTo>
                  <a:pt x="180" y="101"/>
                  <a:pt x="181" y="101"/>
                  <a:pt x="183" y="102"/>
                </a:cubicBezTo>
                <a:cubicBezTo>
                  <a:pt x="185" y="102"/>
                  <a:pt x="186" y="102"/>
                  <a:pt x="187" y="102"/>
                </a:cubicBezTo>
                <a:cubicBezTo>
                  <a:pt x="189" y="102"/>
                  <a:pt x="190" y="102"/>
                  <a:pt x="190" y="101"/>
                </a:cubicBezTo>
                <a:cubicBezTo>
                  <a:pt x="179" y="93"/>
                  <a:pt x="163" y="97"/>
                  <a:pt x="154" y="87"/>
                </a:cubicBezTo>
                <a:cubicBezTo>
                  <a:pt x="161" y="72"/>
                  <a:pt x="174" y="62"/>
                  <a:pt x="181" y="47"/>
                </a:cubicBezTo>
                <a:cubicBezTo>
                  <a:pt x="182" y="47"/>
                  <a:pt x="185" y="48"/>
                  <a:pt x="186" y="49"/>
                </a:cubicBezTo>
                <a:cubicBezTo>
                  <a:pt x="187" y="47"/>
                  <a:pt x="196" y="44"/>
                  <a:pt x="192" y="41"/>
                </a:cubicBezTo>
                <a:cubicBezTo>
                  <a:pt x="192" y="37"/>
                  <a:pt x="191" y="36"/>
                  <a:pt x="190" y="36"/>
                </a:cubicBezTo>
                <a:cubicBezTo>
                  <a:pt x="188" y="36"/>
                  <a:pt x="185" y="38"/>
                  <a:pt x="182" y="41"/>
                </a:cubicBezTo>
                <a:cubicBezTo>
                  <a:pt x="180" y="43"/>
                  <a:pt x="177" y="45"/>
                  <a:pt x="174" y="45"/>
                </a:cubicBezTo>
                <a:quadBezTo>
                  <a:pt x="173" y="45"/>
                  <a:pt x="172" y="45"/>
                </a:quadBezTo>
                <a:cubicBezTo>
                  <a:pt x="173" y="40"/>
                  <a:pt x="174" y="34"/>
                  <a:pt x="169" y="32"/>
                </a:cubicBezTo>
                <a:cubicBezTo>
                  <a:pt x="168" y="33"/>
                  <a:pt x="167" y="34"/>
                  <a:pt x="166" y="34"/>
                </a:cubicBezTo>
                <a:cubicBezTo>
                  <a:pt x="164" y="34"/>
                  <a:pt x="163" y="33"/>
                  <a:pt x="161" y="32"/>
                </a:cubicBezTo>
                <a:cubicBezTo>
                  <a:pt x="160" y="31"/>
                  <a:pt x="159" y="30"/>
                  <a:pt x="157" y="30"/>
                </a:cubicBezTo>
                <a:quadBezTo>
                  <a:pt x="156" y="30"/>
                  <a:pt x="156" y="30"/>
                </a:quadBezTo>
                <a:cubicBezTo>
                  <a:pt x="154" y="24"/>
                  <a:pt x="160" y="18"/>
                  <a:pt x="160" y="11"/>
                </a:cubicBezTo>
                <a:quadBezTo>
                  <a:pt x="160" y="11"/>
                  <a:pt x="159" y="11"/>
                </a:quadBezTo>
                <a:cubicBezTo>
                  <a:pt x="147" y="11"/>
                  <a:pt x="130" y="16"/>
                  <a:pt x="115" y="17"/>
                </a:cubicBezTo>
                <a:cubicBezTo>
                  <a:pt x="110" y="18"/>
                  <a:pt x="108" y="24"/>
                  <a:pt x="104" y="28"/>
                </a:cubicBezTo>
                <a:cubicBezTo>
                  <a:pt x="93" y="23"/>
                  <a:pt x="94" y="9"/>
                  <a:pt x="84" y="2"/>
                </a:cubicBezTo>
                <a:cubicBezTo>
                  <a:pt x="82" y="1"/>
                  <a:pt x="79" y="0"/>
                  <a:pt x="76" y="0"/>
                </a:cubicBezTo>
              </a:path>
            </a:pathLst>
          </a:custGeom>
          <a:solidFill>
            <a:srgbClr val="A2D1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26" name="Google Shape;226;p20"/>
          <p:cNvSpPr/>
          <p:nvPr/>
        </p:nvSpPr>
        <p:spPr>
          <a:xfrm rot="16200000">
            <a:off x="1794673" y="6093423"/>
            <a:ext cx="198438" cy="168276"/>
          </a:xfrm>
          <a:custGeom>
            <a:avLst/>
            <a:gdLst/>
            <a:ahLst/>
            <a:cxnLst/>
            <a:rect l="l" t="t" r="r" b="b"/>
            <a:pathLst>
              <a:path w="53" h="42" extrusionOk="0">
                <a:moveTo>
                  <a:pt x="12" y="33"/>
                </a:moveTo>
                <a:cubicBezTo>
                  <a:pt x="10" y="31"/>
                  <a:pt x="16" y="31"/>
                  <a:pt x="13" y="28"/>
                </a:cubicBezTo>
                <a:cubicBezTo>
                  <a:pt x="17" y="29"/>
                  <a:pt x="14" y="32"/>
                  <a:pt x="12" y="33"/>
                </a:cubicBezTo>
                <a:moveTo>
                  <a:pt x="38" y="20"/>
                </a:moveTo>
                <a:quadBezTo>
                  <a:pt x="38" y="20"/>
                  <a:pt x="38" y="20"/>
                </a:quadBezTo>
                <a:quadBezTo>
                  <a:pt x="38" y="20"/>
                  <a:pt x="38" y="20"/>
                </a:quadBezTo>
                <a:cubicBezTo>
                  <a:pt x="37" y="24"/>
                  <a:pt x="43" y="24"/>
                  <a:pt x="37" y="26"/>
                </a:cubicBezTo>
                <a:quadBezTo>
                  <a:pt x="35" y="24"/>
                  <a:pt x="35" y="24"/>
                </a:quadBezTo>
                <a:cubicBezTo>
                  <a:pt x="37" y="24"/>
                  <a:pt x="37" y="25"/>
                  <a:pt x="38" y="25"/>
                </a:cubicBezTo>
                <a:cubicBezTo>
                  <a:pt x="38" y="25"/>
                  <a:pt x="32" y="22"/>
                  <a:pt x="38" y="20"/>
                </a:cubicBezTo>
                <a:moveTo>
                  <a:pt x="36" y="17"/>
                </a:moveTo>
                <a:quadBezTo>
                  <a:pt x="37" y="17"/>
                  <a:pt x="38" y="16"/>
                </a:quadBezTo>
                <a:cubicBezTo>
                  <a:pt x="38" y="17"/>
                  <a:pt x="37" y="17"/>
                  <a:pt x="36" y="17"/>
                </a:cubicBezTo>
                <a:cubicBezTo>
                  <a:pt x="34" y="19"/>
                  <a:pt x="34" y="21"/>
                  <a:pt x="32" y="24"/>
                </a:cubicBezTo>
                <a:cubicBezTo>
                  <a:pt x="31" y="26"/>
                  <a:pt x="35" y="27"/>
                  <a:pt x="36" y="29"/>
                </a:cubicBezTo>
                <a:cubicBezTo>
                  <a:pt x="35" y="29"/>
                  <a:pt x="34" y="29"/>
                  <a:pt x="34" y="29"/>
                </a:cubicBezTo>
                <a:cubicBezTo>
                  <a:pt x="32" y="29"/>
                  <a:pt x="31" y="30"/>
                  <a:pt x="29" y="32"/>
                </a:cubicBezTo>
                <a:cubicBezTo>
                  <a:pt x="29" y="33"/>
                  <a:pt x="29" y="34"/>
                  <a:pt x="29" y="34"/>
                </a:cubicBezTo>
                <a:quadBezTo>
                  <a:pt x="29" y="33"/>
                  <a:pt x="29" y="32"/>
                </a:quadBezTo>
                <a:quadBezTo>
                  <a:pt x="29" y="31"/>
                  <a:pt x="29" y="31"/>
                </a:quadBezTo>
                <a:cubicBezTo>
                  <a:pt x="29" y="32"/>
                  <a:pt x="27" y="33"/>
                  <a:pt x="26" y="33"/>
                </a:cubicBezTo>
                <a:cubicBezTo>
                  <a:pt x="25" y="33"/>
                  <a:pt x="27" y="33"/>
                  <a:pt x="27" y="31"/>
                </a:cubicBezTo>
                <a:cubicBezTo>
                  <a:pt x="26" y="31"/>
                  <a:pt x="25" y="31"/>
                  <a:pt x="24" y="31"/>
                </a:cubicBezTo>
                <a:cubicBezTo>
                  <a:pt x="22" y="31"/>
                  <a:pt x="23" y="35"/>
                  <a:pt x="22" y="37"/>
                </a:cubicBezTo>
                <a:cubicBezTo>
                  <a:pt x="22" y="36"/>
                  <a:pt x="23" y="33"/>
                  <a:pt x="20" y="32"/>
                </a:cubicBezTo>
                <a:quadBezTo>
                  <a:pt x="19" y="31"/>
                  <a:pt x="18" y="31"/>
                </a:quadBezTo>
                <a:cubicBezTo>
                  <a:pt x="17" y="31"/>
                  <a:pt x="17" y="34"/>
                  <a:pt x="16" y="34"/>
                </a:cubicBezTo>
                <a:quadBezTo>
                  <a:pt x="18" y="29"/>
                  <a:pt x="18" y="29"/>
                </a:quadBezTo>
                <a:cubicBezTo>
                  <a:pt x="19" y="31"/>
                  <a:pt x="20" y="31"/>
                  <a:pt x="21" y="31"/>
                </a:cubicBezTo>
                <a:cubicBezTo>
                  <a:pt x="24" y="31"/>
                  <a:pt x="26" y="27"/>
                  <a:pt x="30" y="26"/>
                </a:cubicBezTo>
                <a:quadBezTo>
                  <a:pt x="29" y="26"/>
                  <a:pt x="28" y="26"/>
                </a:quadBezTo>
                <a:cubicBezTo>
                  <a:pt x="26" y="26"/>
                  <a:pt x="26" y="25"/>
                  <a:pt x="25" y="23"/>
                </a:cubicBezTo>
                <a:cubicBezTo>
                  <a:pt x="25" y="23"/>
                  <a:pt x="26" y="23"/>
                  <a:pt x="26" y="23"/>
                </a:cubicBezTo>
                <a:cubicBezTo>
                  <a:pt x="27" y="23"/>
                  <a:pt x="28" y="23"/>
                  <a:pt x="28" y="23"/>
                </a:cubicBezTo>
                <a:cubicBezTo>
                  <a:pt x="29" y="24"/>
                  <a:pt x="30" y="24"/>
                  <a:pt x="30" y="24"/>
                </a:cubicBezTo>
                <a:cubicBezTo>
                  <a:pt x="31" y="24"/>
                  <a:pt x="31" y="23"/>
                  <a:pt x="32" y="22"/>
                </a:cubicBezTo>
                <a:quadBezTo>
                  <a:pt x="32" y="22"/>
                  <a:pt x="32" y="22"/>
                </a:quadBezTo>
                <a:cubicBezTo>
                  <a:pt x="31" y="22"/>
                  <a:pt x="31" y="21"/>
                  <a:pt x="30" y="20"/>
                </a:cubicBezTo>
                <a:cubicBezTo>
                  <a:pt x="30" y="19"/>
                  <a:pt x="29" y="19"/>
                  <a:pt x="28" y="19"/>
                </a:cubicBezTo>
                <a:quadBezTo>
                  <a:pt x="27" y="19"/>
                  <a:pt x="26" y="20"/>
                </a:quadBezTo>
                <a:cubicBezTo>
                  <a:pt x="26" y="17"/>
                  <a:pt x="28" y="17"/>
                  <a:pt x="30" y="17"/>
                </a:cubicBezTo>
                <a:cubicBezTo>
                  <a:pt x="31" y="17"/>
                  <a:pt x="32" y="17"/>
                  <a:pt x="33" y="17"/>
                </a:cubicBezTo>
                <a:cubicBezTo>
                  <a:pt x="34" y="17"/>
                  <a:pt x="35" y="17"/>
                  <a:pt x="36" y="17"/>
                </a:cubicBezTo>
                <a:quadBezTo>
                  <a:pt x="36" y="17"/>
                  <a:pt x="36" y="17"/>
                </a:quadBezTo>
                <a:moveTo>
                  <a:pt x="19" y="13"/>
                </a:moveTo>
                <a:cubicBezTo>
                  <a:pt x="22" y="13"/>
                  <a:pt x="21" y="7"/>
                  <a:pt x="22" y="5"/>
                </a:cubicBezTo>
                <a:cubicBezTo>
                  <a:pt x="24" y="8"/>
                  <a:pt x="27" y="10"/>
                  <a:pt x="30" y="10"/>
                </a:cubicBezTo>
                <a:cubicBezTo>
                  <a:pt x="31" y="10"/>
                  <a:pt x="32" y="10"/>
                  <a:pt x="34" y="9"/>
                </a:cubicBezTo>
                <a:cubicBezTo>
                  <a:pt x="34" y="9"/>
                  <a:pt x="34" y="8"/>
                  <a:pt x="35" y="8"/>
                </a:cubicBezTo>
                <a:cubicBezTo>
                  <a:pt x="34" y="8"/>
                  <a:pt x="34" y="9"/>
                  <a:pt x="34" y="9"/>
                </a:cubicBezTo>
                <a:cubicBezTo>
                  <a:pt x="31" y="12"/>
                  <a:pt x="30" y="13"/>
                  <a:pt x="26" y="16"/>
                </a:cubicBezTo>
                <a:cubicBezTo>
                  <a:pt x="21" y="16"/>
                  <a:pt x="29" y="11"/>
                  <a:pt x="24" y="11"/>
                </a:cubicBezTo>
                <a:quadBezTo>
                  <a:pt x="24" y="11"/>
                  <a:pt x="23" y="11"/>
                </a:quadBezTo>
                <a:quadBezTo>
                  <a:pt x="22" y="14"/>
                  <a:pt x="22" y="14"/>
                </a:quadBezTo>
                <a:cubicBezTo>
                  <a:pt x="22" y="13"/>
                  <a:pt x="23" y="12"/>
                  <a:pt x="22" y="12"/>
                </a:cubicBezTo>
                <a:cubicBezTo>
                  <a:pt x="21" y="15"/>
                  <a:pt x="17" y="15"/>
                  <a:pt x="18" y="19"/>
                </a:cubicBezTo>
                <a:cubicBezTo>
                  <a:pt x="18" y="19"/>
                  <a:pt x="19" y="19"/>
                  <a:pt x="19" y="19"/>
                </a:cubicBezTo>
                <a:cubicBezTo>
                  <a:pt x="20" y="19"/>
                  <a:pt x="21" y="19"/>
                  <a:pt x="21" y="20"/>
                </a:cubicBezTo>
                <a:quadBezTo>
                  <a:pt x="21" y="20"/>
                  <a:pt x="21" y="20"/>
                </a:quadBezTo>
                <a:cubicBezTo>
                  <a:pt x="22" y="20"/>
                  <a:pt x="23" y="20"/>
                  <a:pt x="24" y="22"/>
                </a:cubicBezTo>
                <a:cubicBezTo>
                  <a:pt x="23" y="21"/>
                  <a:pt x="22" y="20"/>
                  <a:pt x="21" y="20"/>
                </a:cubicBezTo>
                <a:cubicBezTo>
                  <a:pt x="19" y="20"/>
                  <a:pt x="17" y="23"/>
                  <a:pt x="16" y="26"/>
                </a:cubicBezTo>
                <a:quadBezTo>
                  <a:pt x="17" y="26"/>
                  <a:pt x="17" y="26"/>
                </a:quadBezTo>
                <a:cubicBezTo>
                  <a:pt x="19" y="28"/>
                  <a:pt x="16" y="27"/>
                  <a:pt x="16" y="29"/>
                </a:cubicBezTo>
                <a:quadBezTo>
                  <a:pt x="16" y="29"/>
                  <a:pt x="16" y="29"/>
                </a:quadBezTo>
                <a:quadBezTo>
                  <a:pt x="16" y="29"/>
                  <a:pt x="16" y="29"/>
                </a:quadBezTo>
                <a:cubicBezTo>
                  <a:pt x="16" y="28"/>
                  <a:pt x="16" y="27"/>
                  <a:pt x="16" y="26"/>
                </a:cubicBezTo>
                <a:cubicBezTo>
                  <a:pt x="16" y="26"/>
                  <a:pt x="15" y="26"/>
                  <a:pt x="15" y="26"/>
                </a:cubicBezTo>
                <a:quadBezTo>
                  <a:pt x="14" y="27"/>
                  <a:pt x="14" y="27"/>
                </a:quadBezTo>
                <a:quadBezTo>
                  <a:pt x="14" y="27"/>
                  <a:pt x="15" y="26"/>
                </a:quadBezTo>
                <a:cubicBezTo>
                  <a:pt x="17" y="23"/>
                  <a:pt x="10" y="22"/>
                  <a:pt x="16" y="21"/>
                </a:cubicBezTo>
                <a:quadBezTo>
                  <a:pt x="16" y="21"/>
                  <a:pt x="16" y="21"/>
                </a:quadBezTo>
                <a:cubicBezTo>
                  <a:pt x="14" y="21"/>
                  <a:pt x="13" y="20"/>
                  <a:pt x="12" y="19"/>
                </a:cubicBezTo>
                <a:cubicBezTo>
                  <a:pt x="11" y="17"/>
                  <a:pt x="10" y="16"/>
                  <a:pt x="9" y="16"/>
                </a:cubicBezTo>
                <a:cubicBezTo>
                  <a:pt x="9" y="16"/>
                  <a:pt x="8" y="16"/>
                  <a:pt x="8" y="16"/>
                </a:cubicBezTo>
                <a:quadBezTo>
                  <a:pt x="12" y="13"/>
                  <a:pt x="12" y="13"/>
                </a:quadBezTo>
                <a:cubicBezTo>
                  <a:pt x="13" y="13"/>
                  <a:pt x="12" y="14"/>
                  <a:pt x="12" y="15"/>
                </a:cubicBezTo>
                <a:quadBezTo>
                  <a:pt x="12" y="15"/>
                  <a:pt x="12" y="15"/>
                </a:quadBezTo>
                <a:cubicBezTo>
                  <a:pt x="15" y="15"/>
                  <a:pt x="15" y="9"/>
                  <a:pt x="13" y="9"/>
                </a:cubicBezTo>
                <a:quadBezTo>
                  <a:pt x="18" y="10"/>
                  <a:pt x="18" y="10"/>
                </a:quadBezTo>
                <a:quadBezTo>
                  <a:pt x="19" y="10"/>
                  <a:pt x="19" y="10"/>
                </a:quadBezTo>
                <a:quadBezTo>
                  <a:pt x="20" y="10"/>
                  <a:pt x="20" y="10"/>
                </a:quadBezTo>
                <a:quadBezTo>
                  <a:pt x="18" y="10"/>
                  <a:pt x="18" y="10"/>
                </a:quadBezTo>
                <a:cubicBezTo>
                  <a:pt x="18" y="10"/>
                  <a:pt x="16" y="11"/>
                  <a:pt x="17" y="12"/>
                </a:cubicBezTo>
                <a:cubicBezTo>
                  <a:pt x="18" y="12"/>
                  <a:pt x="19" y="13"/>
                  <a:pt x="19" y="13"/>
                </a:cubicBezTo>
                <a:moveTo>
                  <a:pt x="20" y="0"/>
                </a:moveTo>
                <a:cubicBezTo>
                  <a:pt x="10" y="7"/>
                  <a:pt x="0" y="12"/>
                  <a:pt x="1" y="25"/>
                </a:cubicBezTo>
                <a:cubicBezTo>
                  <a:pt x="8" y="25"/>
                  <a:pt x="6" y="33"/>
                  <a:pt x="7" y="37"/>
                </a:cubicBezTo>
                <a:quadBezTo>
                  <a:pt x="8" y="37"/>
                  <a:pt x="8" y="37"/>
                </a:quadBezTo>
                <a:cubicBezTo>
                  <a:pt x="12" y="37"/>
                  <a:pt x="15" y="40"/>
                  <a:pt x="18" y="42"/>
                </a:cubicBezTo>
                <a:cubicBezTo>
                  <a:pt x="20" y="42"/>
                  <a:pt x="22" y="42"/>
                  <a:pt x="25" y="42"/>
                </a:cubicBezTo>
                <a:cubicBezTo>
                  <a:pt x="29" y="42"/>
                  <a:pt x="33" y="41"/>
                  <a:pt x="36" y="39"/>
                </a:cubicBezTo>
                <a:cubicBezTo>
                  <a:pt x="39" y="34"/>
                  <a:pt x="50" y="29"/>
                  <a:pt x="42" y="24"/>
                </a:cubicBezTo>
                <a:cubicBezTo>
                  <a:pt x="53" y="18"/>
                  <a:pt x="37" y="14"/>
                  <a:pt x="40" y="5"/>
                </a:cubicBezTo>
                <a:cubicBezTo>
                  <a:pt x="36" y="1"/>
                  <a:pt x="27" y="3"/>
                  <a:pt x="20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27" name="Google Shape;227;p20"/>
          <p:cNvSpPr/>
          <p:nvPr/>
        </p:nvSpPr>
        <p:spPr>
          <a:xfrm rot="16200000">
            <a:off x="1920086" y="6215661"/>
            <a:ext cx="25400" cy="20638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3" y="0"/>
                </a:moveTo>
                <a:cubicBezTo>
                  <a:pt x="6" y="3"/>
                  <a:pt x="0" y="3"/>
                  <a:pt x="2" y="5"/>
                </a:cubicBezTo>
                <a:cubicBezTo>
                  <a:pt x="4" y="4"/>
                  <a:pt x="7" y="1"/>
                  <a:pt x="3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28" name="Google Shape;228;p20"/>
          <p:cNvSpPr/>
          <p:nvPr/>
        </p:nvSpPr>
        <p:spPr>
          <a:xfrm rot="16200000">
            <a:off x="1875636" y="6133111"/>
            <a:ext cx="82550" cy="84138"/>
          </a:xfrm>
          <a:custGeom>
            <a:avLst/>
            <a:gdLst/>
            <a:ahLst/>
            <a:cxnLst/>
            <a:rect l="l" t="t" r="r" b="b"/>
            <a:pathLst>
              <a:path w="22" h="21" extrusionOk="0">
                <a:moveTo>
                  <a:pt x="13" y="16"/>
                </a:moveTo>
                <a:quadBezTo>
                  <a:pt x="13" y="17"/>
                  <a:pt x="13" y="18"/>
                </a:quadBezTo>
                <a:cubicBezTo>
                  <a:pt x="13" y="18"/>
                  <a:pt x="13" y="17"/>
                  <a:pt x="13" y="16"/>
                </a:cubicBezTo>
                <a:moveTo>
                  <a:pt x="13" y="14"/>
                </a:moveTo>
                <a:quadBezTo>
                  <a:pt x="12" y="12"/>
                  <a:pt x="12" y="12"/>
                </a:quadBezTo>
                <a:quadBezTo>
                  <a:pt x="16" y="10"/>
                  <a:pt x="16" y="10"/>
                </a:quadBezTo>
                <a:quadBezTo>
                  <a:pt x="13" y="14"/>
                  <a:pt x="13" y="14"/>
                </a:quadBezTo>
                <a:moveTo>
                  <a:pt x="14" y="1"/>
                </a:moveTo>
                <a:cubicBezTo>
                  <a:pt x="12" y="1"/>
                  <a:pt x="10" y="1"/>
                  <a:pt x="10" y="4"/>
                </a:cubicBezTo>
                <a:quadBezTo>
                  <a:pt x="11" y="3"/>
                  <a:pt x="12" y="3"/>
                </a:quadBezTo>
                <a:cubicBezTo>
                  <a:pt x="13" y="3"/>
                  <a:pt x="14" y="3"/>
                  <a:pt x="14" y="4"/>
                </a:cubicBezTo>
                <a:cubicBezTo>
                  <a:pt x="15" y="5"/>
                  <a:pt x="15" y="6"/>
                  <a:pt x="16" y="6"/>
                </a:cubicBezTo>
                <a:quadBezTo>
                  <a:pt x="16" y="6"/>
                  <a:pt x="16" y="6"/>
                </a:quadBezTo>
                <a:cubicBezTo>
                  <a:pt x="15" y="7"/>
                  <a:pt x="15" y="8"/>
                  <a:pt x="14" y="8"/>
                </a:cubicBezTo>
                <a:cubicBezTo>
                  <a:pt x="14" y="8"/>
                  <a:pt x="13" y="8"/>
                  <a:pt x="12" y="7"/>
                </a:cubicBezTo>
                <a:cubicBezTo>
                  <a:pt x="12" y="7"/>
                  <a:pt x="11" y="7"/>
                  <a:pt x="10" y="7"/>
                </a:cubicBezTo>
                <a:cubicBezTo>
                  <a:pt x="10" y="7"/>
                  <a:pt x="9" y="7"/>
                  <a:pt x="9" y="7"/>
                </a:cubicBezTo>
                <a:cubicBezTo>
                  <a:pt x="10" y="9"/>
                  <a:pt x="10" y="10"/>
                  <a:pt x="12" y="10"/>
                </a:cubicBezTo>
                <a:quadBezTo>
                  <a:pt x="13" y="10"/>
                  <a:pt x="14" y="10"/>
                </a:quadBezTo>
                <a:cubicBezTo>
                  <a:pt x="10" y="11"/>
                  <a:pt x="8" y="15"/>
                  <a:pt x="5" y="15"/>
                </a:cubicBezTo>
                <a:cubicBezTo>
                  <a:pt x="4" y="15"/>
                  <a:pt x="3" y="15"/>
                  <a:pt x="2" y="13"/>
                </a:cubicBezTo>
                <a:quadBezTo>
                  <a:pt x="0" y="18"/>
                  <a:pt x="0" y="18"/>
                </a:quadBezTo>
                <a:cubicBezTo>
                  <a:pt x="1" y="18"/>
                  <a:pt x="1" y="15"/>
                  <a:pt x="2" y="15"/>
                </a:cubicBezTo>
                <a:quadBezTo>
                  <a:pt x="3" y="15"/>
                  <a:pt x="4" y="16"/>
                </a:quadBezTo>
                <a:cubicBezTo>
                  <a:pt x="7" y="17"/>
                  <a:pt x="6" y="20"/>
                  <a:pt x="6" y="21"/>
                </a:cubicBezTo>
                <a:cubicBezTo>
                  <a:pt x="7" y="19"/>
                  <a:pt x="6" y="15"/>
                  <a:pt x="8" y="15"/>
                </a:cubicBezTo>
                <a:cubicBezTo>
                  <a:pt x="9" y="15"/>
                  <a:pt x="10" y="15"/>
                  <a:pt x="11" y="15"/>
                </a:cubicBezTo>
                <a:cubicBezTo>
                  <a:pt x="11" y="17"/>
                  <a:pt x="9" y="17"/>
                  <a:pt x="10" y="17"/>
                </a:cubicBezTo>
                <a:cubicBezTo>
                  <a:pt x="11" y="17"/>
                  <a:pt x="13" y="16"/>
                  <a:pt x="13" y="15"/>
                </a:cubicBezTo>
                <a:quadBezTo>
                  <a:pt x="13" y="15"/>
                  <a:pt x="13" y="16"/>
                </a:quadBezTo>
                <a:cubicBezTo>
                  <a:pt x="15" y="14"/>
                  <a:pt x="16" y="13"/>
                  <a:pt x="18" y="13"/>
                </a:cubicBezTo>
                <a:cubicBezTo>
                  <a:pt x="18" y="13"/>
                  <a:pt x="19" y="13"/>
                  <a:pt x="20" y="13"/>
                </a:cubicBezTo>
                <a:cubicBezTo>
                  <a:pt x="19" y="11"/>
                  <a:pt x="15" y="10"/>
                  <a:pt x="16" y="8"/>
                </a:cubicBezTo>
                <a:cubicBezTo>
                  <a:pt x="18" y="5"/>
                  <a:pt x="18" y="3"/>
                  <a:pt x="20" y="1"/>
                </a:cubicBezTo>
                <a:quadBezTo>
                  <a:pt x="20" y="1"/>
                  <a:pt x="20" y="1"/>
                </a:quadBezTo>
                <a:cubicBezTo>
                  <a:pt x="19" y="1"/>
                  <a:pt x="18" y="1"/>
                  <a:pt x="17" y="1"/>
                </a:cubicBezTo>
                <a:cubicBezTo>
                  <a:pt x="16" y="1"/>
                  <a:pt x="15" y="1"/>
                  <a:pt x="14" y="1"/>
                </a:cubicBezTo>
                <a:moveTo>
                  <a:pt x="22" y="0"/>
                </a:moveTo>
                <a:quadBezTo>
                  <a:pt x="21" y="1"/>
                  <a:pt x="20" y="1"/>
                </a:quadBezTo>
                <a:cubicBezTo>
                  <a:pt x="21" y="1"/>
                  <a:pt x="22" y="1"/>
                  <a:pt x="22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29" name="Google Shape;229;p20"/>
          <p:cNvSpPr/>
          <p:nvPr/>
        </p:nvSpPr>
        <p:spPr>
          <a:xfrm rot="16200000">
            <a:off x="1828010" y="6147398"/>
            <a:ext cx="101600" cy="96838"/>
          </a:xfrm>
          <a:custGeom>
            <a:avLst/>
            <a:gdLst/>
            <a:ahLst/>
            <a:cxnLst/>
            <a:rect l="l" t="t" r="r" b="b"/>
            <a:pathLst>
              <a:path w="27" h="24" extrusionOk="0">
                <a:moveTo>
                  <a:pt x="8" y="24"/>
                </a:moveTo>
                <a:quadBezTo>
                  <a:pt x="8" y="24"/>
                  <a:pt x="8" y="24"/>
                </a:quadBezTo>
                <a:quadBezTo>
                  <a:pt x="8" y="24"/>
                  <a:pt x="8" y="24"/>
                </a:quadBezTo>
                <a:moveTo>
                  <a:pt x="7" y="21"/>
                </a:moveTo>
                <a:quadBezTo>
                  <a:pt x="6" y="22"/>
                  <a:pt x="6" y="22"/>
                </a:quadBezTo>
                <a:quadBezTo>
                  <a:pt x="6" y="22"/>
                  <a:pt x="7" y="21"/>
                </a:quadBezTo>
                <a:moveTo>
                  <a:pt x="9" y="21"/>
                </a:moveTo>
                <a:quadBezTo>
                  <a:pt x="9" y="21"/>
                  <a:pt x="8" y="21"/>
                </a:quadBezTo>
                <a:cubicBezTo>
                  <a:pt x="8" y="22"/>
                  <a:pt x="8" y="23"/>
                  <a:pt x="8" y="24"/>
                </a:cubicBezTo>
                <a:cubicBezTo>
                  <a:pt x="8" y="22"/>
                  <a:pt x="11" y="23"/>
                  <a:pt x="9" y="21"/>
                </a:cubicBezTo>
                <a:moveTo>
                  <a:pt x="13" y="15"/>
                </a:moveTo>
                <a:quadBezTo>
                  <a:pt x="13" y="15"/>
                  <a:pt x="13" y="15"/>
                </a:quadBezTo>
                <a:cubicBezTo>
                  <a:pt x="14" y="15"/>
                  <a:pt x="15" y="16"/>
                  <a:pt x="16" y="17"/>
                </a:cubicBezTo>
                <a:cubicBezTo>
                  <a:pt x="15" y="15"/>
                  <a:pt x="14" y="15"/>
                  <a:pt x="13" y="15"/>
                </a:cubicBezTo>
                <a:moveTo>
                  <a:pt x="11" y="5"/>
                </a:moveTo>
                <a:quadBezTo>
                  <a:pt x="11" y="5"/>
                  <a:pt x="10" y="5"/>
                </a:quadBezTo>
                <a:quadBezTo>
                  <a:pt x="12" y="5"/>
                  <a:pt x="12" y="5"/>
                </a:quadBezTo>
                <a:quadBezTo>
                  <a:pt x="12" y="5"/>
                  <a:pt x="11" y="5"/>
                </a:quadBezTo>
                <a:moveTo>
                  <a:pt x="27" y="3"/>
                </a:moveTo>
                <a:cubicBezTo>
                  <a:pt x="26" y="3"/>
                  <a:pt x="26" y="4"/>
                  <a:pt x="26" y="4"/>
                </a:cubicBezTo>
                <a:cubicBezTo>
                  <a:pt x="26" y="4"/>
                  <a:pt x="26" y="3"/>
                  <a:pt x="27" y="3"/>
                </a:cubicBezTo>
                <a:moveTo>
                  <a:pt x="6" y="13"/>
                </a:moveTo>
                <a:quadBezTo>
                  <a:pt x="3" y="13"/>
                  <a:pt x="3" y="13"/>
                </a:quadBezTo>
                <a:quadBezTo>
                  <a:pt x="6" y="13"/>
                  <a:pt x="6" y="13"/>
                </a:quadBezTo>
                <a:moveTo>
                  <a:pt x="14" y="0"/>
                </a:moveTo>
                <a:cubicBezTo>
                  <a:pt x="13" y="2"/>
                  <a:pt x="14" y="8"/>
                  <a:pt x="11" y="8"/>
                </a:cubicBezTo>
                <a:cubicBezTo>
                  <a:pt x="11" y="8"/>
                  <a:pt x="10" y="7"/>
                  <a:pt x="9" y="7"/>
                </a:cubicBezTo>
                <a:cubicBezTo>
                  <a:pt x="8" y="6"/>
                  <a:pt x="10" y="5"/>
                  <a:pt x="10" y="5"/>
                </a:cubicBezTo>
                <a:quadBezTo>
                  <a:pt x="5" y="4"/>
                  <a:pt x="5" y="4"/>
                </a:quadBezTo>
                <a:cubicBezTo>
                  <a:pt x="7" y="4"/>
                  <a:pt x="7" y="10"/>
                  <a:pt x="4" y="10"/>
                </a:cubicBezTo>
                <a:quadBezTo>
                  <a:pt x="4" y="10"/>
                  <a:pt x="4" y="10"/>
                </a:quadBezTo>
                <a:cubicBezTo>
                  <a:pt x="4" y="9"/>
                  <a:pt x="5" y="8"/>
                  <a:pt x="4" y="8"/>
                </a:cubicBezTo>
                <a:quadBezTo>
                  <a:pt x="0" y="11"/>
                  <a:pt x="0" y="11"/>
                </a:quadBezTo>
                <a:cubicBezTo>
                  <a:pt x="0" y="11"/>
                  <a:pt x="1" y="11"/>
                  <a:pt x="1" y="11"/>
                </a:cubicBezTo>
                <a:cubicBezTo>
                  <a:pt x="2" y="11"/>
                  <a:pt x="3" y="12"/>
                  <a:pt x="4" y="14"/>
                </a:cubicBezTo>
                <a:cubicBezTo>
                  <a:pt x="5" y="15"/>
                  <a:pt x="6" y="16"/>
                  <a:pt x="8" y="16"/>
                </a:cubicBezTo>
                <a:quadBezTo>
                  <a:pt x="8" y="16"/>
                  <a:pt x="8" y="16"/>
                </a:quadBezTo>
                <a:cubicBezTo>
                  <a:pt x="2" y="17"/>
                  <a:pt x="9" y="18"/>
                  <a:pt x="7" y="21"/>
                </a:cubicBezTo>
                <a:cubicBezTo>
                  <a:pt x="7" y="21"/>
                  <a:pt x="8" y="21"/>
                  <a:pt x="8" y="21"/>
                </a:cubicBezTo>
                <a:cubicBezTo>
                  <a:pt x="9" y="18"/>
                  <a:pt x="11" y="15"/>
                  <a:pt x="13" y="15"/>
                </a:cubicBezTo>
                <a:cubicBezTo>
                  <a:pt x="13" y="14"/>
                  <a:pt x="12" y="14"/>
                  <a:pt x="11" y="14"/>
                </a:cubicBezTo>
                <a:cubicBezTo>
                  <a:pt x="11" y="14"/>
                  <a:pt x="10" y="14"/>
                  <a:pt x="10" y="14"/>
                </a:cubicBezTo>
                <a:cubicBezTo>
                  <a:pt x="9" y="10"/>
                  <a:pt x="13" y="10"/>
                  <a:pt x="14" y="7"/>
                </a:cubicBezTo>
                <a:cubicBezTo>
                  <a:pt x="15" y="7"/>
                  <a:pt x="14" y="8"/>
                  <a:pt x="14" y="9"/>
                </a:cubicBezTo>
                <a:quadBezTo>
                  <a:pt x="15" y="6"/>
                  <a:pt x="15" y="6"/>
                </a:quadBezTo>
                <a:quadBezTo>
                  <a:pt x="16" y="6"/>
                  <a:pt x="16" y="6"/>
                </a:quadBezTo>
                <a:cubicBezTo>
                  <a:pt x="21" y="6"/>
                  <a:pt x="13" y="11"/>
                  <a:pt x="18" y="11"/>
                </a:cubicBezTo>
                <a:cubicBezTo>
                  <a:pt x="22" y="8"/>
                  <a:pt x="23" y="7"/>
                  <a:pt x="26" y="4"/>
                </a:cubicBezTo>
                <a:cubicBezTo>
                  <a:pt x="24" y="5"/>
                  <a:pt x="23" y="5"/>
                  <a:pt x="22" y="5"/>
                </a:cubicBezTo>
                <a:cubicBezTo>
                  <a:pt x="19" y="5"/>
                  <a:pt x="16" y="3"/>
                  <a:pt x="14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30" name="Google Shape;230;p20"/>
          <p:cNvSpPr/>
          <p:nvPr/>
        </p:nvSpPr>
        <p:spPr>
          <a:xfrm rot="16200000">
            <a:off x="1877222" y="6229948"/>
            <a:ext cx="11113" cy="0"/>
          </a:xfrm>
          <a:custGeom>
            <a:avLst/>
            <a:gdLst/>
            <a:ahLst/>
            <a:cxnLst/>
            <a:rect l="l" t="t" r="r" b="b"/>
            <a:pathLst>
              <a:path w="7" h="120000" extrusionOk="0">
                <a:moveTo>
                  <a:pt x="0" y="0"/>
                </a:moveTo>
                <a:lnTo>
                  <a:pt x="7" y="0"/>
                </a:lnTo>
                <a:lnTo>
                  <a:pt x="0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31" name="Google Shape;231;p20"/>
          <p:cNvSpPr/>
          <p:nvPr/>
        </p:nvSpPr>
        <p:spPr>
          <a:xfrm rot="16200000">
            <a:off x="1877222" y="6229948"/>
            <a:ext cx="11113" cy="0"/>
          </a:xfrm>
          <a:custGeom>
            <a:avLst/>
            <a:gdLst/>
            <a:ahLst/>
            <a:cxnLst/>
            <a:rect l="l" t="t" r="r" b="b"/>
            <a:pathLst>
              <a:path w="7" h="120000" extrusionOk="0">
                <a:moveTo>
                  <a:pt x="0" y="0"/>
                </a:move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32" name="Google Shape;232;p20"/>
          <p:cNvSpPr/>
          <p:nvPr/>
        </p:nvSpPr>
        <p:spPr>
          <a:xfrm rot="16200000">
            <a:off x="1914529" y="6156130"/>
            <a:ext cx="15875" cy="15875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10" y="0"/>
                </a:moveTo>
                <a:lnTo>
                  <a:pt x="0" y="5"/>
                </a:lnTo>
                <a:lnTo>
                  <a:pt x="3" y="10"/>
                </a:lnTo>
                <a:lnTo>
                  <a:pt x="10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33" name="Google Shape;233;p20"/>
          <p:cNvSpPr/>
          <p:nvPr/>
        </p:nvSpPr>
        <p:spPr>
          <a:xfrm rot="16200000">
            <a:off x="1914529" y="6156130"/>
            <a:ext cx="15875" cy="15875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10" y="0"/>
                </a:moveTo>
                <a:lnTo>
                  <a:pt x="0" y="5"/>
                </a:lnTo>
                <a:lnTo>
                  <a:pt x="3" y="10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234" name="Google Shape;234;p20"/>
          <p:cNvPicPr/>
          <p:nvPr/>
        </p:nvPicPr>
        <p:blipFill rotWithShape="1">
          <a:blip r:embed="rId19">
            <a:alphaModFix/>
          </a:blip>
          <a:srcRect/>
          <a:stretch>
            <a:fillRect/>
          </a:stretch>
        </p:blipFill>
        <p:spPr>
          <a:xfrm rot="16200000">
            <a:off x="2943233" y="5427466"/>
            <a:ext cx="33338" cy="4921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/>
          <p:nvPr/>
        </p:nvSpPr>
        <p:spPr>
          <a:xfrm rot="16200000">
            <a:off x="1881986" y="6123586"/>
            <a:ext cx="41275" cy="23813"/>
          </a:xfrm>
          <a:custGeom>
            <a:avLst/>
            <a:gdLst/>
            <a:ahLst/>
            <a:cxnLst/>
            <a:rect l="l" t="t" r="r" b="b"/>
            <a:pathLst>
              <a:path w="11" h="6" extrusionOk="0">
                <a:moveTo>
                  <a:pt x="6" y="0"/>
                </a:moveTo>
                <a:cubicBezTo>
                  <a:pt x="0" y="2"/>
                  <a:pt x="6" y="5"/>
                  <a:pt x="6" y="5"/>
                </a:cubicBezTo>
                <a:cubicBezTo>
                  <a:pt x="5" y="5"/>
                  <a:pt x="5" y="4"/>
                  <a:pt x="3" y="4"/>
                </a:cubicBezTo>
                <a:quadBezTo>
                  <a:pt x="5" y="6"/>
                  <a:pt x="5" y="6"/>
                </a:quadBezTo>
                <a:cubicBezTo>
                  <a:pt x="11" y="4"/>
                  <a:pt x="5" y="4"/>
                  <a:pt x="6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236" name="Google Shape;236;p20"/>
          <p:cNvPicPr/>
          <p:nvPr/>
        </p:nvPicPr>
        <p:blipFill rotWithShape="1">
          <a:blip r:embed="rId20">
            <a:alphaModFix/>
          </a:blip>
          <a:srcRect/>
          <a:stretch>
            <a:fillRect/>
          </a:stretch>
        </p:blipFill>
        <p:spPr>
          <a:xfrm rot="16200000">
            <a:off x="2847983" y="5383017"/>
            <a:ext cx="66675" cy="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0"/>
          <p:cNvSpPr/>
          <p:nvPr/>
        </p:nvSpPr>
        <p:spPr>
          <a:xfrm rot="16200000">
            <a:off x="784225" y="5892603"/>
            <a:ext cx="630238" cy="677865"/>
          </a:xfrm>
          <a:custGeom>
            <a:avLst/>
            <a:gdLst/>
            <a:ahLst/>
            <a:cxnLst/>
            <a:rect l="l" t="t" r="r" b="b"/>
            <a:pathLst>
              <a:path w="168" h="169" extrusionOk="0">
                <a:moveTo>
                  <a:pt x="77" y="0"/>
                </a:moveTo>
                <a:cubicBezTo>
                  <a:pt x="68" y="1"/>
                  <a:pt x="80" y="8"/>
                  <a:pt x="76" y="14"/>
                </a:cubicBezTo>
                <a:cubicBezTo>
                  <a:pt x="63" y="35"/>
                  <a:pt x="49" y="51"/>
                  <a:pt x="26" y="58"/>
                </a:cubicBezTo>
                <a:quadBezTo>
                  <a:pt x="5" y="41"/>
                  <a:pt x="5" y="41"/>
                </a:quadBezTo>
                <a:cubicBezTo>
                  <a:pt x="5" y="41"/>
                  <a:pt x="3" y="45"/>
                  <a:pt x="1" y="45"/>
                </a:cubicBezTo>
                <a:cubicBezTo>
                  <a:pt x="1" y="45"/>
                  <a:pt x="0" y="44"/>
                  <a:pt x="0" y="44"/>
                </a:cubicBezTo>
                <a:cubicBezTo>
                  <a:pt x="8" y="55"/>
                  <a:pt x="21" y="61"/>
                  <a:pt x="28" y="73"/>
                </a:cubicBezTo>
                <a:quadBezTo>
                  <a:pt x="28" y="73"/>
                  <a:pt x="28" y="73"/>
                </a:quadBezTo>
                <a:cubicBezTo>
                  <a:pt x="27" y="73"/>
                  <a:pt x="26" y="72"/>
                  <a:pt x="26" y="71"/>
                </a:cubicBezTo>
                <a:cubicBezTo>
                  <a:pt x="25" y="71"/>
                  <a:pt x="25" y="70"/>
                  <a:pt x="24" y="70"/>
                </a:cubicBezTo>
                <a:quadBezTo>
                  <a:pt x="24" y="70"/>
                  <a:pt x="23" y="71"/>
                </a:quadBezTo>
                <a:cubicBezTo>
                  <a:pt x="27" y="74"/>
                  <a:pt x="33" y="76"/>
                  <a:pt x="33" y="81"/>
                </a:cubicBezTo>
                <a:cubicBezTo>
                  <a:pt x="23" y="89"/>
                  <a:pt x="29" y="94"/>
                  <a:pt x="16" y="98"/>
                </a:cubicBezTo>
                <a:cubicBezTo>
                  <a:pt x="15" y="102"/>
                  <a:pt x="19" y="103"/>
                  <a:pt x="20" y="107"/>
                </a:cubicBezTo>
                <a:cubicBezTo>
                  <a:pt x="19" y="109"/>
                  <a:pt x="18" y="111"/>
                  <a:pt x="16" y="111"/>
                </a:cubicBezTo>
                <a:cubicBezTo>
                  <a:pt x="15" y="111"/>
                  <a:pt x="14" y="111"/>
                  <a:pt x="13" y="110"/>
                </a:cubicBezTo>
                <a:cubicBezTo>
                  <a:pt x="9" y="114"/>
                  <a:pt x="17" y="122"/>
                  <a:pt x="16" y="128"/>
                </a:cubicBezTo>
                <a:cubicBezTo>
                  <a:pt x="15" y="130"/>
                  <a:pt x="13" y="132"/>
                  <a:pt x="15" y="135"/>
                </a:cubicBezTo>
                <a:cubicBezTo>
                  <a:pt x="17" y="135"/>
                  <a:pt x="19" y="134"/>
                  <a:pt x="22" y="134"/>
                </a:cubicBezTo>
                <a:cubicBezTo>
                  <a:pt x="23" y="134"/>
                  <a:pt x="24" y="134"/>
                  <a:pt x="25" y="136"/>
                </a:cubicBezTo>
                <a:cubicBezTo>
                  <a:pt x="29" y="140"/>
                  <a:pt x="28" y="146"/>
                  <a:pt x="29" y="152"/>
                </a:cubicBezTo>
                <a:quadBezTo>
                  <a:pt x="37" y="151"/>
                  <a:pt x="37" y="151"/>
                </a:quadBezTo>
                <a:cubicBezTo>
                  <a:pt x="40" y="152"/>
                  <a:pt x="38" y="156"/>
                  <a:pt x="40" y="158"/>
                </a:cubicBezTo>
                <a:cubicBezTo>
                  <a:pt x="44" y="157"/>
                  <a:pt x="48" y="157"/>
                  <a:pt x="51" y="157"/>
                </a:cubicBezTo>
                <a:cubicBezTo>
                  <a:pt x="56" y="159"/>
                  <a:pt x="56" y="163"/>
                  <a:pt x="57" y="169"/>
                </a:cubicBezTo>
                <a:cubicBezTo>
                  <a:pt x="66" y="166"/>
                  <a:pt x="76" y="162"/>
                  <a:pt x="87" y="162"/>
                </a:cubicBezTo>
                <a:cubicBezTo>
                  <a:pt x="89" y="162"/>
                  <a:pt x="91" y="162"/>
                  <a:pt x="93" y="163"/>
                </a:cubicBezTo>
                <a:cubicBezTo>
                  <a:pt x="108" y="147"/>
                  <a:pt x="128" y="146"/>
                  <a:pt x="145" y="133"/>
                </a:cubicBezTo>
                <a:quadBezTo>
                  <a:pt x="144" y="123"/>
                  <a:pt x="144" y="123"/>
                </a:quadBezTo>
                <a:cubicBezTo>
                  <a:pt x="146" y="121"/>
                  <a:pt x="148" y="121"/>
                  <a:pt x="150" y="121"/>
                </a:cubicBezTo>
                <a:cubicBezTo>
                  <a:pt x="151" y="121"/>
                  <a:pt x="152" y="121"/>
                  <a:pt x="152" y="121"/>
                </a:cubicBezTo>
                <a:cubicBezTo>
                  <a:pt x="153" y="121"/>
                  <a:pt x="154" y="121"/>
                  <a:pt x="154" y="121"/>
                </a:cubicBezTo>
                <a:cubicBezTo>
                  <a:pt x="156" y="121"/>
                  <a:pt x="157" y="121"/>
                  <a:pt x="158" y="120"/>
                </a:cubicBezTo>
                <a:cubicBezTo>
                  <a:pt x="159" y="113"/>
                  <a:pt x="150" y="120"/>
                  <a:pt x="151" y="112"/>
                </a:cubicBezTo>
                <a:cubicBezTo>
                  <a:pt x="154" y="104"/>
                  <a:pt x="163" y="102"/>
                  <a:pt x="168" y="97"/>
                </a:cubicBezTo>
                <a:cubicBezTo>
                  <a:pt x="166" y="96"/>
                  <a:pt x="164" y="96"/>
                  <a:pt x="162" y="96"/>
                </a:cubicBezTo>
                <a:cubicBezTo>
                  <a:pt x="160" y="96"/>
                  <a:pt x="159" y="96"/>
                  <a:pt x="157" y="96"/>
                </a:cubicBezTo>
                <a:cubicBezTo>
                  <a:pt x="155" y="91"/>
                  <a:pt x="156" y="83"/>
                  <a:pt x="156" y="79"/>
                </a:cubicBezTo>
                <a:cubicBezTo>
                  <a:pt x="159" y="78"/>
                  <a:pt x="163" y="76"/>
                  <a:pt x="164" y="73"/>
                </a:cubicBezTo>
                <a:cubicBezTo>
                  <a:pt x="163" y="71"/>
                  <a:pt x="162" y="71"/>
                  <a:pt x="161" y="71"/>
                </a:cubicBezTo>
                <a:cubicBezTo>
                  <a:pt x="160" y="71"/>
                  <a:pt x="159" y="71"/>
                  <a:pt x="158" y="71"/>
                </a:cubicBezTo>
                <a:cubicBezTo>
                  <a:pt x="157" y="72"/>
                  <a:pt x="156" y="72"/>
                  <a:pt x="155" y="72"/>
                </a:cubicBezTo>
                <a:cubicBezTo>
                  <a:pt x="153" y="72"/>
                  <a:pt x="151" y="71"/>
                  <a:pt x="151" y="66"/>
                </a:cubicBezTo>
                <a:cubicBezTo>
                  <a:pt x="148" y="60"/>
                  <a:pt x="158" y="60"/>
                  <a:pt x="156" y="55"/>
                </a:cubicBezTo>
                <a:cubicBezTo>
                  <a:pt x="155" y="53"/>
                  <a:pt x="154" y="53"/>
                  <a:pt x="153" y="53"/>
                </a:cubicBezTo>
                <a:cubicBezTo>
                  <a:pt x="152" y="53"/>
                  <a:pt x="152" y="54"/>
                  <a:pt x="151" y="54"/>
                </a:cubicBezTo>
                <a:cubicBezTo>
                  <a:pt x="150" y="55"/>
                  <a:pt x="149" y="56"/>
                  <a:pt x="147" y="56"/>
                </a:cubicBezTo>
                <a:cubicBezTo>
                  <a:pt x="147" y="56"/>
                  <a:pt x="147" y="55"/>
                  <a:pt x="147" y="55"/>
                </a:cubicBezTo>
                <a:cubicBezTo>
                  <a:pt x="140" y="51"/>
                  <a:pt x="149" y="46"/>
                  <a:pt x="147" y="41"/>
                </a:cubicBezTo>
                <a:quadBezTo>
                  <a:pt x="147" y="41"/>
                  <a:pt x="147" y="41"/>
                </a:quadBezTo>
                <a:cubicBezTo>
                  <a:pt x="144" y="41"/>
                  <a:pt x="143" y="44"/>
                  <a:pt x="141" y="45"/>
                </a:cubicBezTo>
                <a:cubicBezTo>
                  <a:pt x="128" y="43"/>
                  <a:pt x="144" y="34"/>
                  <a:pt x="136" y="30"/>
                </a:cubicBezTo>
                <a:cubicBezTo>
                  <a:pt x="127" y="29"/>
                  <a:pt x="115" y="28"/>
                  <a:pt x="103" y="28"/>
                </a:cubicBezTo>
                <a:cubicBezTo>
                  <a:pt x="100" y="28"/>
                  <a:pt x="97" y="28"/>
                  <a:pt x="94" y="28"/>
                </a:cubicBezTo>
                <a:cubicBezTo>
                  <a:pt x="82" y="25"/>
                  <a:pt x="89" y="6"/>
                  <a:pt x="77" y="0"/>
                </a:cubicBezTo>
              </a:path>
            </a:pathLst>
          </a:custGeom>
          <a:solidFill>
            <a:srgbClr val="F04D94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238" name="Google Shape;238;p20"/>
          <p:cNvPicPr/>
          <p:nvPr/>
        </p:nvPicPr>
        <p:blipFill rotWithShape="1">
          <a:blip r:embed="rId21">
            <a:alphaModFix/>
          </a:blip>
          <a:srcRect/>
          <a:stretch>
            <a:fillRect/>
          </a:stretch>
        </p:blipFill>
        <p:spPr>
          <a:xfrm rot="16200000">
            <a:off x="3011495" y="5184579"/>
            <a:ext cx="5715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0"/>
          <p:cNvSpPr/>
          <p:nvPr/>
        </p:nvSpPr>
        <p:spPr>
          <a:xfrm rot="16200000">
            <a:off x="1374777" y="5862442"/>
            <a:ext cx="214313" cy="207963"/>
          </a:xfrm>
          <a:custGeom>
            <a:avLst/>
            <a:gdLst/>
            <a:ahLst/>
            <a:cxnLst/>
            <a:rect l="l" t="t" r="r" b="b"/>
            <a:pathLst>
              <a:path w="57" h="52" extrusionOk="0">
                <a:moveTo>
                  <a:pt x="17" y="40"/>
                </a:moveTo>
                <a:quadBezTo>
                  <a:pt x="17" y="39"/>
                  <a:pt x="17" y="39"/>
                </a:quadBezTo>
                <a:quadBezTo>
                  <a:pt x="19" y="38"/>
                  <a:pt x="19" y="38"/>
                </a:quadBezTo>
                <a:quadBezTo>
                  <a:pt x="19" y="38"/>
                  <a:pt x="19" y="38"/>
                </a:quadBezTo>
                <a:quadBezTo>
                  <a:pt x="17" y="40"/>
                  <a:pt x="17" y="40"/>
                </a:quadBezTo>
                <a:moveTo>
                  <a:pt x="24" y="40"/>
                </a:moveTo>
                <a:cubicBezTo>
                  <a:pt x="25" y="38"/>
                  <a:pt x="25" y="37"/>
                  <a:pt x="25" y="37"/>
                </a:cubicBezTo>
                <a:cubicBezTo>
                  <a:pt x="26" y="37"/>
                  <a:pt x="26" y="38"/>
                  <a:pt x="27" y="38"/>
                </a:cubicBezTo>
                <a:cubicBezTo>
                  <a:pt x="27" y="39"/>
                  <a:pt x="28" y="39"/>
                  <a:pt x="28" y="39"/>
                </a:cubicBezTo>
                <a:cubicBezTo>
                  <a:pt x="28" y="39"/>
                  <a:pt x="29" y="39"/>
                  <a:pt x="30" y="38"/>
                </a:cubicBezTo>
                <a:cubicBezTo>
                  <a:pt x="30" y="39"/>
                  <a:pt x="29" y="39"/>
                  <a:pt x="28" y="39"/>
                </a:cubicBezTo>
                <a:quadBezTo>
                  <a:pt x="28" y="39"/>
                  <a:pt x="28" y="39"/>
                </a:quadBezTo>
                <a:cubicBezTo>
                  <a:pt x="27" y="40"/>
                  <a:pt x="33" y="40"/>
                  <a:pt x="31" y="44"/>
                </a:cubicBezTo>
                <a:cubicBezTo>
                  <a:pt x="31" y="44"/>
                  <a:pt x="30" y="44"/>
                  <a:pt x="30" y="44"/>
                </a:cubicBezTo>
                <a:cubicBezTo>
                  <a:pt x="26" y="44"/>
                  <a:pt x="30" y="41"/>
                  <a:pt x="27" y="39"/>
                </a:cubicBezTo>
                <a:quadBezTo>
                  <a:pt x="22" y="43"/>
                  <a:pt x="22" y="43"/>
                </a:quadBezTo>
                <a:quadBezTo>
                  <a:pt x="24" y="40"/>
                  <a:pt x="24" y="40"/>
                </a:quadBezTo>
                <a:quadBezTo>
                  <a:pt x="24" y="40"/>
                  <a:pt x="24" y="40"/>
                </a:quadBezTo>
                <a:moveTo>
                  <a:pt x="35" y="39"/>
                </a:moveTo>
                <a:quadBezTo>
                  <a:pt x="32" y="37"/>
                  <a:pt x="32" y="37"/>
                </a:quadBezTo>
                <a:quadBezTo>
                  <a:pt x="36" y="38"/>
                  <a:pt x="36" y="38"/>
                </a:quadBezTo>
                <a:quadBezTo>
                  <a:pt x="35" y="39"/>
                  <a:pt x="35" y="39"/>
                </a:quadBezTo>
                <a:moveTo>
                  <a:pt x="36" y="35"/>
                </a:moveTo>
                <a:quadBezTo>
                  <a:pt x="36" y="32"/>
                  <a:pt x="36" y="32"/>
                </a:quadBezTo>
                <a:quadBezTo>
                  <a:pt x="37" y="32"/>
                  <a:pt x="37" y="32"/>
                </a:quadBezTo>
                <a:quadBezTo>
                  <a:pt x="36" y="35"/>
                  <a:pt x="36" y="35"/>
                </a:quadBezTo>
                <a:moveTo>
                  <a:pt x="40" y="32"/>
                </a:moveTo>
                <a:quadBezTo>
                  <a:pt x="41" y="30"/>
                  <a:pt x="41" y="30"/>
                </a:quadBezTo>
                <a:quadBezTo>
                  <a:pt x="40" y="32"/>
                  <a:pt x="40" y="32"/>
                </a:quadBezTo>
                <a:moveTo>
                  <a:pt x="17" y="31"/>
                </a:moveTo>
                <a:quadBezTo>
                  <a:pt x="16" y="30"/>
                  <a:pt x="16" y="30"/>
                </a:quadBezTo>
                <a:quadBezTo>
                  <a:pt x="17" y="29"/>
                  <a:pt x="17" y="29"/>
                </a:quadBezTo>
                <a:quadBezTo>
                  <a:pt x="17" y="31"/>
                  <a:pt x="17" y="31"/>
                </a:quadBezTo>
                <a:moveTo>
                  <a:pt x="37" y="23"/>
                </a:moveTo>
                <a:quadBezTo>
                  <a:pt x="34" y="23"/>
                  <a:pt x="34" y="23"/>
                </a:quadBezTo>
                <a:quadBezTo>
                  <a:pt x="37" y="23"/>
                  <a:pt x="37" y="23"/>
                </a:quadBezTo>
                <a:moveTo>
                  <a:pt x="39" y="21"/>
                </a:moveTo>
                <a:quadBezTo>
                  <a:pt x="40" y="18"/>
                  <a:pt x="40" y="18"/>
                </a:quadBezTo>
                <a:quadBezTo>
                  <a:pt x="39" y="21"/>
                  <a:pt x="39" y="21"/>
                </a:quadBezTo>
                <a:moveTo>
                  <a:pt x="17" y="20"/>
                </a:moveTo>
                <a:quadBezTo>
                  <a:pt x="15" y="18"/>
                  <a:pt x="15" y="18"/>
                </a:quadBezTo>
                <a:quadBezTo>
                  <a:pt x="16" y="18"/>
                  <a:pt x="16" y="18"/>
                </a:quadBezTo>
                <a:cubicBezTo>
                  <a:pt x="17" y="18"/>
                  <a:pt x="17" y="19"/>
                  <a:pt x="17" y="20"/>
                </a:cubicBezTo>
                <a:moveTo>
                  <a:pt x="35" y="0"/>
                </a:moveTo>
                <a:cubicBezTo>
                  <a:pt x="33" y="2"/>
                  <a:pt x="31" y="3"/>
                  <a:pt x="29" y="3"/>
                </a:cubicBezTo>
                <a:cubicBezTo>
                  <a:pt x="27" y="3"/>
                  <a:pt x="26" y="2"/>
                  <a:pt x="24" y="2"/>
                </a:cubicBezTo>
                <a:cubicBezTo>
                  <a:pt x="22" y="1"/>
                  <a:pt x="21" y="1"/>
                  <a:pt x="19" y="1"/>
                </a:cubicBezTo>
                <a:cubicBezTo>
                  <a:pt x="17" y="1"/>
                  <a:pt x="16" y="2"/>
                  <a:pt x="14" y="4"/>
                </a:cubicBezTo>
                <a:cubicBezTo>
                  <a:pt x="3" y="7"/>
                  <a:pt x="10" y="17"/>
                  <a:pt x="3" y="22"/>
                </a:cubicBezTo>
                <a:cubicBezTo>
                  <a:pt x="6" y="26"/>
                  <a:pt x="0" y="30"/>
                  <a:pt x="5" y="33"/>
                </a:cubicBezTo>
                <a:cubicBezTo>
                  <a:pt x="0" y="43"/>
                  <a:pt x="18" y="38"/>
                  <a:pt x="12" y="48"/>
                </a:cubicBezTo>
                <a:cubicBezTo>
                  <a:pt x="14" y="47"/>
                  <a:pt x="15" y="47"/>
                  <a:pt x="17" y="47"/>
                </a:cubicBezTo>
                <a:cubicBezTo>
                  <a:pt x="20" y="47"/>
                  <a:pt x="22" y="48"/>
                  <a:pt x="23" y="52"/>
                </a:cubicBezTo>
                <a:cubicBezTo>
                  <a:pt x="24" y="50"/>
                  <a:pt x="26" y="49"/>
                  <a:pt x="28" y="49"/>
                </a:cubicBezTo>
                <a:cubicBezTo>
                  <a:pt x="31" y="49"/>
                  <a:pt x="34" y="51"/>
                  <a:pt x="37" y="51"/>
                </a:cubicBezTo>
                <a:cubicBezTo>
                  <a:pt x="40" y="51"/>
                  <a:pt x="39" y="46"/>
                  <a:pt x="41" y="45"/>
                </a:cubicBezTo>
                <a:cubicBezTo>
                  <a:pt x="42" y="44"/>
                  <a:pt x="44" y="43"/>
                  <a:pt x="46" y="43"/>
                </a:cubicBezTo>
                <a:cubicBezTo>
                  <a:pt x="48" y="43"/>
                  <a:pt x="49" y="44"/>
                  <a:pt x="51" y="44"/>
                </a:cubicBezTo>
                <a:cubicBezTo>
                  <a:pt x="43" y="36"/>
                  <a:pt x="57" y="37"/>
                  <a:pt x="55" y="28"/>
                </a:cubicBezTo>
                <a:cubicBezTo>
                  <a:pt x="57" y="16"/>
                  <a:pt x="48" y="11"/>
                  <a:pt x="41" y="6"/>
                </a:cubicBezTo>
                <a:cubicBezTo>
                  <a:pt x="41" y="6"/>
                  <a:pt x="41" y="5"/>
                  <a:pt x="40" y="5"/>
                </a:cubicBezTo>
                <a:cubicBezTo>
                  <a:pt x="38" y="3"/>
                  <a:pt x="36" y="2"/>
                  <a:pt x="35" y="0"/>
                </a:cubicBezTo>
              </a:path>
            </a:pathLst>
          </a:custGeom>
          <a:solidFill>
            <a:srgbClr val="85A162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40" name="Google Shape;240;p20"/>
          <p:cNvSpPr/>
          <p:nvPr/>
        </p:nvSpPr>
        <p:spPr>
          <a:xfrm rot="16200000">
            <a:off x="1397002" y="5919592"/>
            <a:ext cx="4763" cy="476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ubicBezTo>
                  <a:pt x="1" y="0"/>
                  <a:pt x="1" y="1"/>
                  <a:pt x="1" y="1"/>
                </a:cubicBezTo>
                <a:quadBezTo>
                  <a:pt x="1" y="0"/>
                  <a:pt x="0" y="0"/>
                </a:quadBezTo>
              </a:path>
            </a:pathLst>
          </a:custGeom>
          <a:solidFill>
            <a:srgbClr val="5C7839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241" name="Google Shape;241;p20"/>
          <p:cNvPicPr/>
          <p:nvPr/>
        </p:nvPicPr>
        <p:blipFill rotWithShape="1">
          <a:blip r:embed="rId22">
            <a:alphaModFix/>
          </a:blip>
          <a:srcRect/>
          <a:stretch>
            <a:fillRect/>
          </a:stretch>
        </p:blipFill>
        <p:spPr>
          <a:xfrm rot="16200000">
            <a:off x="1519240" y="5989441"/>
            <a:ext cx="333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0"/>
          <p:cNvPicPr/>
          <p:nvPr/>
        </p:nvPicPr>
        <p:blipFill rotWithShape="1">
          <a:blip r:embed="rId23">
            <a:alphaModFix/>
          </a:blip>
          <a:srcRect/>
          <a:stretch>
            <a:fillRect/>
          </a:stretch>
        </p:blipFill>
        <p:spPr>
          <a:xfrm rot="16200000">
            <a:off x="1505746" y="5942611"/>
            <a:ext cx="68263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0"/>
          <p:cNvPicPr/>
          <p:nvPr/>
        </p:nvPicPr>
        <p:blipFill rotWithShape="1">
          <a:blip r:embed="rId24">
            <a:alphaModFix/>
          </a:blip>
          <a:srcRect/>
          <a:stretch>
            <a:fillRect/>
          </a:stretch>
        </p:blipFill>
        <p:spPr>
          <a:xfrm rot="16200000">
            <a:off x="1480347" y="5987061"/>
            <a:ext cx="34925" cy="4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0"/>
          <p:cNvPicPr/>
          <p:nvPr/>
        </p:nvPicPr>
        <p:blipFill rotWithShape="1">
          <a:blip r:embed="rId25">
            <a:alphaModFix/>
          </a:blip>
          <a:srcRect/>
          <a:stretch>
            <a:fillRect/>
          </a:stretch>
        </p:blipFill>
        <p:spPr>
          <a:xfrm rot="16200000">
            <a:off x="1439070" y="5998173"/>
            <a:ext cx="33338" cy="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0"/>
          <p:cNvSpPr/>
          <p:nvPr/>
        </p:nvSpPr>
        <p:spPr>
          <a:xfrm rot="16200000">
            <a:off x="1522415" y="5941817"/>
            <a:ext cx="14288" cy="7938"/>
          </a:xfrm>
          <a:custGeom>
            <a:avLst/>
            <a:gdLst/>
            <a:ahLst/>
            <a:cxnLst/>
            <a:rect l="l" t="t" r="r" b="b"/>
            <a:pathLst>
              <a:path w="9" h="5" extrusionOk="0">
                <a:moveTo>
                  <a:pt x="0" y="0"/>
                </a:moveTo>
                <a:lnTo>
                  <a:pt x="7" y="5"/>
                </a:lnTo>
                <a:lnTo>
                  <a:pt x="9" y="3"/>
                </a:lnTo>
                <a:lnTo>
                  <a:pt x="0" y="0"/>
                </a:lnTo>
                <a:close/>
              </a:path>
            </a:pathLst>
          </a:custGeom>
          <a:solidFill>
            <a:srgbClr val="819E6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46" name="Google Shape;246;p20"/>
          <p:cNvSpPr/>
          <p:nvPr/>
        </p:nvSpPr>
        <p:spPr>
          <a:xfrm rot="16200000">
            <a:off x="1522415" y="5941817"/>
            <a:ext cx="14288" cy="7938"/>
          </a:xfrm>
          <a:custGeom>
            <a:avLst/>
            <a:gdLst/>
            <a:ahLst/>
            <a:cxnLst/>
            <a:rect l="l" t="t" r="r" b="b"/>
            <a:pathLst>
              <a:path w="9" h="5" extrusionOk="0">
                <a:moveTo>
                  <a:pt x="0" y="0"/>
                </a:moveTo>
                <a:lnTo>
                  <a:pt x="7" y="5"/>
                </a:lnTo>
                <a:lnTo>
                  <a:pt x="9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247" name="Google Shape;247;p20"/>
          <p:cNvPicPr/>
          <p:nvPr/>
        </p:nvPicPr>
        <p:blipFill rotWithShape="1">
          <a:blip r:embed="rId26">
            <a:alphaModFix/>
          </a:blip>
          <a:srcRect/>
          <a:stretch>
            <a:fillRect/>
          </a:stretch>
        </p:blipFill>
        <p:spPr>
          <a:xfrm rot="16200000">
            <a:off x="1493046" y="5917210"/>
            <a:ext cx="33338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0"/>
          <p:cNvPicPr/>
          <p:nvPr/>
        </p:nvPicPr>
        <p:blipFill rotWithShape="1">
          <a:blip r:embed="rId27">
            <a:alphaModFix/>
          </a:blip>
          <a:srcRect/>
          <a:stretch>
            <a:fillRect/>
          </a:stretch>
        </p:blipFill>
        <p:spPr>
          <a:xfrm rot="16200000">
            <a:off x="1487490" y="5903716"/>
            <a:ext cx="333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0"/>
          <p:cNvPicPr/>
          <p:nvPr/>
        </p:nvPicPr>
        <p:blipFill rotWithShape="1">
          <a:blip r:embed="rId28">
            <a:alphaModFix/>
          </a:blip>
          <a:srcRect/>
          <a:stretch>
            <a:fillRect/>
          </a:stretch>
        </p:blipFill>
        <p:spPr>
          <a:xfrm rot="16200000">
            <a:off x="1444627" y="5924354"/>
            <a:ext cx="460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/>
          <p:nvPr/>
        </p:nvPicPr>
        <p:blipFill rotWithShape="1">
          <a:blip r:embed="rId29">
            <a:alphaModFix/>
          </a:blip>
          <a:srcRect/>
          <a:stretch>
            <a:fillRect/>
          </a:stretch>
        </p:blipFill>
        <p:spPr>
          <a:xfrm rot="16200000">
            <a:off x="1439865" y="5905305"/>
            <a:ext cx="349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0"/>
          <p:cNvPicPr/>
          <p:nvPr/>
        </p:nvPicPr>
        <p:blipFill rotWithShape="1">
          <a:blip r:embed="rId30">
            <a:alphaModFix/>
          </a:blip>
          <a:srcRect/>
          <a:stretch>
            <a:fillRect/>
          </a:stretch>
        </p:blipFill>
        <p:spPr>
          <a:xfrm rot="16200000">
            <a:off x="1503365" y="5352854"/>
            <a:ext cx="77788" cy="7143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0"/>
          <p:cNvSpPr/>
          <p:nvPr/>
        </p:nvSpPr>
        <p:spPr>
          <a:xfrm rot="16200000">
            <a:off x="1170783" y="4882160"/>
            <a:ext cx="457200" cy="468314"/>
          </a:xfrm>
          <a:custGeom>
            <a:avLst/>
            <a:gdLst/>
            <a:ahLst/>
            <a:cxnLst/>
            <a:rect l="l" t="t" r="r" b="b"/>
            <a:pathLst>
              <a:path w="122" h="117" extrusionOk="0">
                <a:moveTo>
                  <a:pt x="63" y="0"/>
                </a:moveTo>
                <a:cubicBezTo>
                  <a:pt x="62" y="8"/>
                  <a:pt x="59" y="10"/>
                  <a:pt x="56" y="10"/>
                </a:cubicBezTo>
                <a:cubicBezTo>
                  <a:pt x="53" y="10"/>
                  <a:pt x="50" y="9"/>
                  <a:pt x="46" y="7"/>
                </a:cubicBezTo>
                <a:cubicBezTo>
                  <a:pt x="43" y="6"/>
                  <a:pt x="39" y="5"/>
                  <a:pt x="36" y="5"/>
                </a:cubicBezTo>
                <a:cubicBezTo>
                  <a:pt x="35" y="5"/>
                  <a:pt x="33" y="5"/>
                  <a:pt x="32" y="6"/>
                </a:cubicBezTo>
                <a:cubicBezTo>
                  <a:pt x="31" y="11"/>
                  <a:pt x="31" y="18"/>
                  <a:pt x="27" y="22"/>
                </a:cubicBezTo>
                <a:cubicBezTo>
                  <a:pt x="26" y="23"/>
                  <a:pt x="25" y="24"/>
                  <a:pt x="24" y="24"/>
                </a:cubicBezTo>
                <a:cubicBezTo>
                  <a:pt x="23" y="24"/>
                  <a:pt x="21" y="23"/>
                  <a:pt x="20" y="23"/>
                </a:cubicBezTo>
                <a:cubicBezTo>
                  <a:pt x="19" y="22"/>
                  <a:pt x="18" y="22"/>
                  <a:pt x="17" y="22"/>
                </a:cubicBezTo>
                <a:cubicBezTo>
                  <a:pt x="17" y="22"/>
                  <a:pt x="16" y="22"/>
                  <a:pt x="16" y="22"/>
                </a:cubicBezTo>
                <a:cubicBezTo>
                  <a:pt x="18" y="23"/>
                  <a:pt x="19" y="27"/>
                  <a:pt x="21" y="29"/>
                </a:cubicBezTo>
                <a:cubicBezTo>
                  <a:pt x="20" y="30"/>
                  <a:pt x="19" y="30"/>
                  <a:pt x="18" y="30"/>
                </a:cubicBezTo>
                <a:cubicBezTo>
                  <a:pt x="17" y="30"/>
                  <a:pt x="15" y="30"/>
                  <a:pt x="14" y="30"/>
                </a:cubicBezTo>
                <a:cubicBezTo>
                  <a:pt x="13" y="29"/>
                  <a:pt x="12" y="29"/>
                  <a:pt x="11" y="29"/>
                </a:cubicBezTo>
                <a:cubicBezTo>
                  <a:pt x="10" y="29"/>
                  <a:pt x="9" y="29"/>
                  <a:pt x="8" y="31"/>
                </a:cubicBezTo>
                <a:cubicBezTo>
                  <a:pt x="2" y="44"/>
                  <a:pt x="14" y="59"/>
                  <a:pt x="3" y="69"/>
                </a:cubicBezTo>
                <a:cubicBezTo>
                  <a:pt x="0" y="73"/>
                  <a:pt x="0" y="78"/>
                  <a:pt x="2" y="83"/>
                </a:cubicBezTo>
                <a:cubicBezTo>
                  <a:pt x="20" y="87"/>
                  <a:pt x="30" y="106"/>
                  <a:pt x="40" y="117"/>
                </a:cubicBezTo>
                <a:cubicBezTo>
                  <a:pt x="45" y="116"/>
                  <a:pt x="43" y="111"/>
                  <a:pt x="45" y="109"/>
                </a:cubicBezTo>
                <a:cubicBezTo>
                  <a:pt x="46" y="108"/>
                  <a:pt x="47" y="108"/>
                  <a:pt x="48" y="108"/>
                </a:cubicBezTo>
                <a:cubicBezTo>
                  <a:pt x="51" y="108"/>
                  <a:pt x="50" y="114"/>
                  <a:pt x="54" y="115"/>
                </a:cubicBezTo>
                <a:cubicBezTo>
                  <a:pt x="59" y="115"/>
                  <a:pt x="64" y="114"/>
                  <a:pt x="69" y="114"/>
                </a:cubicBezTo>
                <a:cubicBezTo>
                  <a:pt x="74" y="114"/>
                  <a:pt x="77" y="115"/>
                  <a:pt x="80" y="117"/>
                </a:cubicBezTo>
                <a:cubicBezTo>
                  <a:pt x="84" y="115"/>
                  <a:pt x="79" y="112"/>
                  <a:pt x="79" y="110"/>
                </a:cubicBezTo>
                <a:cubicBezTo>
                  <a:pt x="80" y="104"/>
                  <a:pt x="86" y="107"/>
                  <a:pt x="88" y="103"/>
                </a:cubicBezTo>
                <a:cubicBezTo>
                  <a:pt x="90" y="102"/>
                  <a:pt x="91" y="101"/>
                  <a:pt x="92" y="101"/>
                </a:cubicBezTo>
                <a:cubicBezTo>
                  <a:pt x="94" y="101"/>
                  <a:pt x="95" y="103"/>
                  <a:pt x="97" y="104"/>
                </a:cubicBezTo>
                <a:cubicBezTo>
                  <a:pt x="98" y="105"/>
                  <a:pt x="99" y="107"/>
                  <a:pt x="101" y="107"/>
                </a:cubicBezTo>
                <a:quadBezTo>
                  <a:pt x="102" y="107"/>
                  <a:pt x="102" y="107"/>
                </a:quadBezTo>
                <a:cubicBezTo>
                  <a:pt x="103" y="104"/>
                  <a:pt x="99" y="103"/>
                  <a:pt x="97" y="101"/>
                </a:cubicBezTo>
                <a:cubicBezTo>
                  <a:pt x="109" y="100"/>
                  <a:pt x="102" y="81"/>
                  <a:pt x="117" y="81"/>
                </a:cubicBezTo>
                <a:quadBezTo>
                  <a:pt x="117" y="81"/>
                  <a:pt x="117" y="81"/>
                </a:quadBezTo>
                <a:cubicBezTo>
                  <a:pt x="117" y="77"/>
                  <a:pt x="113" y="68"/>
                  <a:pt x="122" y="68"/>
                </a:cubicBezTo>
                <a:cubicBezTo>
                  <a:pt x="119" y="61"/>
                  <a:pt x="111" y="57"/>
                  <a:pt x="104" y="55"/>
                </a:cubicBezTo>
                <a:cubicBezTo>
                  <a:pt x="101" y="47"/>
                  <a:pt x="113" y="42"/>
                  <a:pt x="108" y="35"/>
                </a:cubicBezTo>
                <a:cubicBezTo>
                  <a:pt x="105" y="33"/>
                  <a:pt x="96" y="34"/>
                  <a:pt x="96" y="27"/>
                </a:cubicBezTo>
                <a:cubicBezTo>
                  <a:pt x="101" y="20"/>
                  <a:pt x="95" y="12"/>
                  <a:pt x="96" y="3"/>
                </a:cubicBezTo>
                <a:quadBezTo>
                  <a:pt x="95" y="3"/>
                  <a:pt x="94" y="3"/>
                </a:quadBezTo>
                <a:cubicBezTo>
                  <a:pt x="92" y="3"/>
                  <a:pt x="91" y="5"/>
                  <a:pt x="90" y="7"/>
                </a:cubicBezTo>
                <a:cubicBezTo>
                  <a:pt x="89" y="9"/>
                  <a:pt x="87" y="11"/>
                  <a:pt x="85" y="11"/>
                </a:cubicBezTo>
                <a:quadBezTo>
                  <a:pt x="84" y="11"/>
                  <a:pt x="84" y="11"/>
                </a:quadBezTo>
                <a:quadBezTo>
                  <a:pt x="83" y="11"/>
                  <a:pt x="83" y="11"/>
                </a:quadBezTo>
                <a:cubicBezTo>
                  <a:pt x="81" y="11"/>
                  <a:pt x="81" y="9"/>
                  <a:pt x="81" y="7"/>
                </a:cubicBezTo>
                <a:cubicBezTo>
                  <a:pt x="80" y="4"/>
                  <a:pt x="78" y="3"/>
                  <a:pt x="77" y="3"/>
                </a:cubicBezTo>
                <a:cubicBezTo>
                  <a:pt x="75" y="3"/>
                  <a:pt x="73" y="5"/>
                  <a:pt x="72" y="7"/>
                </a:cubicBezTo>
                <a:cubicBezTo>
                  <a:pt x="70" y="9"/>
                  <a:pt x="68" y="11"/>
                  <a:pt x="66" y="11"/>
                </a:cubicBezTo>
                <a:quadBezTo>
                  <a:pt x="65" y="11"/>
                  <a:pt x="65" y="11"/>
                </a:quadBezTo>
                <a:cubicBezTo>
                  <a:pt x="61" y="9"/>
                  <a:pt x="64" y="4"/>
                  <a:pt x="63" y="0"/>
                </a:cubicBezTo>
              </a:path>
            </a:pathLst>
          </a:custGeom>
          <a:solidFill>
            <a:srgbClr val="CD8DBD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53" name="Google Shape;253;p20"/>
          <p:cNvSpPr/>
          <p:nvPr/>
        </p:nvSpPr>
        <p:spPr>
          <a:xfrm rot="16200000">
            <a:off x="1739109" y="5685435"/>
            <a:ext cx="109538" cy="104775"/>
          </a:xfrm>
          <a:custGeom>
            <a:avLst/>
            <a:gdLst/>
            <a:ahLst/>
            <a:cxnLst/>
            <a:rect l="l" t="t" r="r" b="b"/>
            <a:pathLst>
              <a:path w="29" h="26" extrusionOk="0">
                <a:moveTo>
                  <a:pt x="21" y="22"/>
                </a:moveTo>
                <a:quadBezTo>
                  <a:pt x="21" y="22"/>
                  <a:pt x="20" y="21"/>
                </a:quadBezTo>
                <a:quadBezTo>
                  <a:pt x="23" y="20"/>
                  <a:pt x="23" y="20"/>
                </a:quadBezTo>
                <a:quadBezTo>
                  <a:pt x="24" y="22"/>
                  <a:pt x="24" y="22"/>
                </a:quadBezTo>
                <a:quadBezTo>
                  <a:pt x="24" y="22"/>
                  <a:pt x="23" y="22"/>
                </a:quadBezTo>
                <a:quadBezTo>
                  <a:pt x="23" y="22"/>
                  <a:pt x="22" y="22"/>
                </a:quadBezTo>
                <a:quadBezTo>
                  <a:pt x="22" y="22"/>
                  <a:pt x="21" y="22"/>
                </a:quadBezTo>
                <a:moveTo>
                  <a:pt x="9" y="22"/>
                </a:moveTo>
                <a:cubicBezTo>
                  <a:pt x="9" y="22"/>
                  <a:pt x="8" y="22"/>
                  <a:pt x="7" y="20"/>
                </a:cubicBezTo>
                <a:cubicBezTo>
                  <a:pt x="8" y="19"/>
                  <a:pt x="11" y="18"/>
                  <a:pt x="12" y="18"/>
                </a:cubicBezTo>
                <a:cubicBezTo>
                  <a:pt x="13" y="18"/>
                  <a:pt x="14" y="18"/>
                  <a:pt x="15" y="19"/>
                </a:cubicBezTo>
                <a:cubicBezTo>
                  <a:pt x="17" y="20"/>
                  <a:pt x="17" y="23"/>
                  <a:pt x="14" y="24"/>
                </a:cubicBezTo>
                <a:cubicBezTo>
                  <a:pt x="14" y="22"/>
                  <a:pt x="13" y="22"/>
                  <a:pt x="12" y="22"/>
                </a:cubicBezTo>
                <a:cubicBezTo>
                  <a:pt x="12" y="22"/>
                  <a:pt x="11" y="22"/>
                  <a:pt x="11" y="22"/>
                </a:cubicBezTo>
                <a:quadBezTo>
                  <a:pt x="10" y="22"/>
                  <a:pt x="9" y="22"/>
                </a:quadBezTo>
                <a:moveTo>
                  <a:pt x="8" y="17"/>
                </a:moveTo>
                <a:quadBezTo>
                  <a:pt x="11" y="16"/>
                  <a:pt x="11" y="16"/>
                </a:quadBezTo>
                <a:quadBezTo>
                  <a:pt x="8" y="17"/>
                  <a:pt x="8" y="17"/>
                </a:quadBezTo>
                <a:moveTo>
                  <a:pt x="17" y="11"/>
                </a:moveTo>
                <a:cubicBezTo>
                  <a:pt x="18" y="11"/>
                  <a:pt x="18" y="10"/>
                  <a:pt x="19" y="9"/>
                </a:cubicBezTo>
                <a:cubicBezTo>
                  <a:pt x="20" y="8"/>
                  <a:pt x="21" y="7"/>
                  <a:pt x="23" y="7"/>
                </a:cubicBezTo>
                <a:quadBezTo>
                  <a:pt x="23" y="7"/>
                  <a:pt x="24" y="7"/>
                </a:quadBezTo>
                <a:quadBezTo>
                  <a:pt x="21" y="9"/>
                  <a:pt x="21" y="9"/>
                </a:quadBezTo>
                <a:cubicBezTo>
                  <a:pt x="21" y="9"/>
                  <a:pt x="22" y="9"/>
                  <a:pt x="22" y="9"/>
                </a:cubicBezTo>
                <a:cubicBezTo>
                  <a:pt x="27" y="9"/>
                  <a:pt x="24" y="14"/>
                  <a:pt x="24" y="16"/>
                </a:cubicBezTo>
                <a:quadBezTo>
                  <a:pt x="24" y="16"/>
                  <a:pt x="24" y="16"/>
                </a:quadBezTo>
                <a:quadBezTo>
                  <a:pt x="24" y="17"/>
                  <a:pt x="24" y="17"/>
                </a:quadBezTo>
                <a:quadBezTo>
                  <a:pt x="24" y="17"/>
                  <a:pt x="24" y="16"/>
                </a:quadBezTo>
                <a:quadBezTo>
                  <a:pt x="24" y="16"/>
                  <a:pt x="24" y="16"/>
                </a:quadBezTo>
                <a:quadBezTo>
                  <a:pt x="24" y="16"/>
                  <a:pt x="24" y="16"/>
                </a:quadBezTo>
                <a:cubicBezTo>
                  <a:pt x="22" y="16"/>
                  <a:pt x="20" y="17"/>
                  <a:pt x="20" y="19"/>
                </a:cubicBezTo>
                <a:quadBezTo>
                  <a:pt x="20" y="19"/>
                  <a:pt x="20" y="19"/>
                </a:quadBezTo>
                <a:quadBezTo>
                  <a:pt x="20" y="19"/>
                  <a:pt x="20" y="19"/>
                </a:quadBezTo>
                <a:quadBezTo>
                  <a:pt x="19" y="19"/>
                  <a:pt x="19" y="19"/>
                </a:quadBezTo>
                <a:quadBezTo>
                  <a:pt x="19" y="19"/>
                  <a:pt x="19" y="20"/>
                </a:quadBezTo>
                <a:cubicBezTo>
                  <a:pt x="15" y="16"/>
                  <a:pt x="22" y="16"/>
                  <a:pt x="24" y="13"/>
                </a:cubicBezTo>
                <a:quadBezTo>
                  <a:pt x="23" y="13"/>
                  <a:pt x="22" y="13"/>
                </a:quadBezTo>
                <a:cubicBezTo>
                  <a:pt x="19" y="13"/>
                  <a:pt x="15" y="12"/>
                  <a:pt x="15" y="8"/>
                </a:cubicBezTo>
                <a:cubicBezTo>
                  <a:pt x="15" y="11"/>
                  <a:pt x="16" y="11"/>
                  <a:pt x="17" y="11"/>
                </a:cubicBezTo>
                <a:moveTo>
                  <a:pt x="8" y="9"/>
                </a:moveTo>
                <a:quadBezTo>
                  <a:pt x="8" y="9"/>
                  <a:pt x="8" y="9"/>
                </a:quadBezTo>
                <a:cubicBezTo>
                  <a:pt x="9" y="8"/>
                  <a:pt x="10" y="3"/>
                  <a:pt x="12" y="3"/>
                </a:cubicBezTo>
                <a:cubicBezTo>
                  <a:pt x="12" y="3"/>
                  <a:pt x="13" y="3"/>
                  <a:pt x="14" y="5"/>
                </a:cubicBezTo>
                <a:quadBezTo>
                  <a:pt x="13" y="7"/>
                  <a:pt x="13" y="7"/>
                </a:quadBezTo>
                <a:quadBezTo>
                  <a:pt x="13" y="7"/>
                  <a:pt x="14" y="7"/>
                </a:quadBezTo>
                <a:quadBezTo>
                  <a:pt x="14" y="7"/>
                  <a:pt x="14" y="7"/>
                </a:quadBezTo>
                <a:quadBezTo>
                  <a:pt x="13" y="7"/>
                  <a:pt x="13" y="7"/>
                </a:quadBezTo>
                <a:quadBezTo>
                  <a:pt x="13" y="7"/>
                  <a:pt x="13" y="7"/>
                </a:quadBezTo>
                <a:cubicBezTo>
                  <a:pt x="12" y="7"/>
                  <a:pt x="12" y="8"/>
                  <a:pt x="11" y="8"/>
                </a:cubicBezTo>
                <a:cubicBezTo>
                  <a:pt x="10" y="9"/>
                  <a:pt x="9" y="9"/>
                  <a:pt x="8" y="9"/>
                </a:cubicBezTo>
                <a:moveTo>
                  <a:pt x="15" y="0"/>
                </a:moveTo>
                <a:quadBezTo>
                  <a:pt x="15" y="0"/>
                  <a:pt x="15" y="0"/>
                </a:quadBezTo>
                <a:cubicBezTo>
                  <a:pt x="9" y="0"/>
                  <a:pt x="6" y="3"/>
                  <a:pt x="3" y="8"/>
                </a:cubicBezTo>
                <a:cubicBezTo>
                  <a:pt x="3" y="12"/>
                  <a:pt x="0" y="17"/>
                  <a:pt x="4" y="22"/>
                </a:cubicBezTo>
                <a:cubicBezTo>
                  <a:pt x="5" y="25"/>
                  <a:pt x="9" y="26"/>
                  <a:pt x="13" y="26"/>
                </a:cubicBezTo>
                <a:cubicBezTo>
                  <a:pt x="16" y="26"/>
                  <a:pt x="19" y="26"/>
                  <a:pt x="22" y="25"/>
                </a:cubicBezTo>
                <a:cubicBezTo>
                  <a:pt x="27" y="23"/>
                  <a:pt x="27" y="18"/>
                  <a:pt x="28" y="13"/>
                </a:cubicBezTo>
                <a:cubicBezTo>
                  <a:pt x="29" y="10"/>
                  <a:pt x="23" y="7"/>
                  <a:pt x="26" y="4"/>
                </a:cubicBezTo>
                <a:cubicBezTo>
                  <a:pt x="26" y="4"/>
                  <a:pt x="25" y="4"/>
                  <a:pt x="24" y="4"/>
                </a:cubicBezTo>
                <a:cubicBezTo>
                  <a:pt x="23" y="4"/>
                  <a:pt x="21" y="3"/>
                  <a:pt x="20" y="2"/>
                </a:cubicBezTo>
                <a:cubicBezTo>
                  <a:pt x="19" y="1"/>
                  <a:pt x="17" y="0"/>
                  <a:pt x="15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54" name="Google Shape;254;p20"/>
          <p:cNvSpPr/>
          <p:nvPr/>
        </p:nvSpPr>
        <p:spPr>
          <a:xfrm rot="16200000">
            <a:off x="1808166" y="5735442"/>
            <a:ext cx="36513" cy="23813"/>
          </a:xfrm>
          <a:custGeom>
            <a:avLst/>
            <a:gdLst/>
            <a:ahLst/>
            <a:cxnLst/>
            <a:rect l="l" t="t" r="r" b="b"/>
            <a:pathLst>
              <a:path w="10" h="6" extrusionOk="0">
                <a:moveTo>
                  <a:pt x="5" y="0"/>
                </a:moveTo>
                <a:cubicBezTo>
                  <a:pt x="4" y="0"/>
                  <a:pt x="1" y="1"/>
                  <a:pt x="0" y="2"/>
                </a:cubicBezTo>
                <a:cubicBezTo>
                  <a:pt x="1" y="4"/>
                  <a:pt x="2" y="4"/>
                  <a:pt x="2" y="4"/>
                </a:cubicBezTo>
                <a:quadBezTo>
                  <a:pt x="3" y="4"/>
                  <a:pt x="4" y="4"/>
                </a:quadBezTo>
                <a:cubicBezTo>
                  <a:pt x="4" y="4"/>
                  <a:pt x="5" y="4"/>
                  <a:pt x="5" y="4"/>
                </a:cubicBezTo>
                <a:cubicBezTo>
                  <a:pt x="6" y="4"/>
                  <a:pt x="7" y="4"/>
                  <a:pt x="7" y="6"/>
                </a:cubicBezTo>
                <a:cubicBezTo>
                  <a:pt x="10" y="5"/>
                  <a:pt x="10" y="2"/>
                  <a:pt x="8" y="1"/>
                </a:cubicBezTo>
                <a:cubicBezTo>
                  <a:pt x="7" y="0"/>
                  <a:pt x="6" y="0"/>
                  <a:pt x="5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55" name="Google Shape;255;p20"/>
          <p:cNvSpPr/>
          <p:nvPr/>
        </p:nvSpPr>
        <p:spPr>
          <a:xfrm rot="16200000">
            <a:off x="1802610" y="5755286"/>
            <a:ext cx="11113" cy="3175"/>
          </a:xfrm>
          <a:custGeom>
            <a:avLst/>
            <a:gdLst/>
            <a:ahLst/>
            <a:cxnLst/>
            <a:rect l="l" t="t" r="r" b="b"/>
            <a:pathLst>
              <a:path w="7" h="2" extrusionOk="0">
                <a:moveTo>
                  <a:pt x="7" y="0"/>
                </a:moveTo>
                <a:lnTo>
                  <a:pt x="0" y="2"/>
                </a:lnTo>
                <a:lnTo>
                  <a:pt x="7" y="0"/>
                </a:lnTo>
                <a:close/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56" name="Google Shape;256;p20"/>
          <p:cNvSpPr/>
          <p:nvPr/>
        </p:nvSpPr>
        <p:spPr>
          <a:xfrm rot="16200000">
            <a:off x="1802610" y="5755286"/>
            <a:ext cx="11113" cy="3175"/>
          </a:xfrm>
          <a:custGeom>
            <a:avLst/>
            <a:gdLst/>
            <a:ahLst/>
            <a:cxnLst/>
            <a:rect l="l" t="t" r="r" b="b"/>
            <a:pathLst>
              <a:path w="7" h="2" extrusionOk="0">
                <a:moveTo>
                  <a:pt x="7" y="0"/>
                </a:moveTo>
                <a:lnTo>
                  <a:pt x="0" y="2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57" name="Google Shape;257;p20"/>
          <p:cNvSpPr/>
          <p:nvPr/>
        </p:nvSpPr>
        <p:spPr>
          <a:xfrm rot="16200000">
            <a:off x="1754985" y="5739411"/>
            <a:ext cx="22225" cy="23813"/>
          </a:xfrm>
          <a:custGeom>
            <a:avLst/>
            <a:gdLst/>
            <a:ahLst/>
            <a:cxnLst/>
            <a:rect l="l" t="t" r="r" b="b"/>
            <a:pathLst>
              <a:path w="6" h="6" extrusionOk="0">
                <a:moveTo>
                  <a:pt x="6" y="4"/>
                </a:moveTo>
                <a:quadBezTo>
                  <a:pt x="5" y="4"/>
                  <a:pt x="5" y="4"/>
                </a:quadBezTo>
                <a:quadBezTo>
                  <a:pt x="5" y="4"/>
                  <a:pt x="5" y="4"/>
                </a:quadBezTo>
                <a:quadBezTo>
                  <a:pt x="6" y="4"/>
                  <a:pt x="6" y="4"/>
                </a:quadBezTo>
                <a:quadBezTo>
                  <a:pt x="6" y="4"/>
                  <a:pt x="6" y="4"/>
                </a:quadBezTo>
                <a:moveTo>
                  <a:pt x="4" y="0"/>
                </a:moveTo>
                <a:cubicBezTo>
                  <a:pt x="2" y="0"/>
                  <a:pt x="1" y="5"/>
                  <a:pt x="0" y="6"/>
                </a:cubicBezTo>
                <a:quadBezTo>
                  <a:pt x="0" y="6"/>
                  <a:pt x="0" y="6"/>
                </a:quadBezTo>
                <a:cubicBezTo>
                  <a:pt x="1" y="6"/>
                  <a:pt x="2" y="6"/>
                  <a:pt x="3" y="5"/>
                </a:cubicBezTo>
                <a:cubicBezTo>
                  <a:pt x="4" y="5"/>
                  <a:pt x="4" y="4"/>
                  <a:pt x="5" y="4"/>
                </a:cubicBezTo>
                <a:quadBezTo>
                  <a:pt x="6" y="2"/>
                  <a:pt x="6" y="2"/>
                </a:quad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58" name="Google Shape;258;p20"/>
          <p:cNvSpPr/>
          <p:nvPr/>
        </p:nvSpPr>
        <p:spPr>
          <a:xfrm rot="16200000">
            <a:off x="1774035" y="5687023"/>
            <a:ext cx="44450" cy="52388"/>
          </a:xfrm>
          <a:custGeom>
            <a:avLst/>
            <a:gdLst/>
            <a:ahLst/>
            <a:cxnLst/>
            <a:rect l="l" t="t" r="r" b="b"/>
            <a:pathLst>
              <a:path w="12" h="13" extrusionOk="0">
                <a:moveTo>
                  <a:pt x="9" y="9"/>
                </a:moveTo>
                <a:quadBezTo>
                  <a:pt x="9" y="10"/>
                  <a:pt x="9" y="10"/>
                </a:quadBezTo>
                <a:quadBezTo>
                  <a:pt x="9" y="10"/>
                  <a:pt x="9" y="9"/>
                </a:quadBezTo>
                <a:moveTo>
                  <a:pt x="9" y="9"/>
                </a:moveTo>
                <a:quadBezTo>
                  <a:pt x="9" y="9"/>
                  <a:pt x="9" y="9"/>
                </a:quadBezTo>
                <a:quadBezTo>
                  <a:pt x="9" y="9"/>
                  <a:pt x="9" y="9"/>
                </a:quadBezTo>
                <a:moveTo>
                  <a:pt x="8" y="0"/>
                </a:moveTo>
                <a:cubicBezTo>
                  <a:pt x="6" y="0"/>
                  <a:pt x="5" y="1"/>
                  <a:pt x="4" y="2"/>
                </a:cubicBezTo>
                <a:cubicBezTo>
                  <a:pt x="3" y="3"/>
                  <a:pt x="3" y="4"/>
                  <a:pt x="2" y="4"/>
                </a:cubicBezTo>
                <a:cubicBezTo>
                  <a:pt x="1" y="4"/>
                  <a:pt x="0" y="4"/>
                  <a:pt x="0" y="1"/>
                </a:cubicBezTo>
                <a:cubicBezTo>
                  <a:pt x="0" y="5"/>
                  <a:pt x="4" y="6"/>
                  <a:pt x="7" y="6"/>
                </a:cubicBezTo>
                <a:quadBezTo>
                  <a:pt x="8" y="6"/>
                  <a:pt x="9" y="6"/>
                </a:quadBezTo>
                <a:cubicBezTo>
                  <a:pt x="7" y="9"/>
                  <a:pt x="0" y="9"/>
                  <a:pt x="4" y="13"/>
                </a:cubicBezTo>
                <a:quadBezTo>
                  <a:pt x="4" y="12"/>
                  <a:pt x="4" y="12"/>
                </a:quadBezTo>
                <a:quadBezTo>
                  <a:pt x="4" y="12"/>
                  <a:pt x="5" y="12"/>
                </a:quadBezTo>
                <a:quadBezTo>
                  <a:pt x="5" y="12"/>
                  <a:pt x="5" y="12"/>
                </a:quadBezTo>
                <a:quadBezTo>
                  <a:pt x="5" y="12"/>
                  <a:pt x="5" y="12"/>
                </a:quadBezTo>
                <a:cubicBezTo>
                  <a:pt x="5" y="10"/>
                  <a:pt x="7" y="9"/>
                  <a:pt x="9" y="9"/>
                </a:cubicBezTo>
                <a:quadBezTo>
                  <a:pt x="9" y="9"/>
                  <a:pt x="9" y="9"/>
                </a:quadBezTo>
                <a:cubicBezTo>
                  <a:pt x="9" y="7"/>
                  <a:pt x="12" y="2"/>
                  <a:pt x="7" y="2"/>
                </a:cubicBezTo>
                <a:cubicBezTo>
                  <a:pt x="7" y="2"/>
                  <a:pt x="6" y="2"/>
                  <a:pt x="6" y="2"/>
                </a:cubicBezTo>
                <a:quadBezTo>
                  <a:pt x="9" y="0"/>
                  <a:pt x="9" y="0"/>
                </a:quadBezTo>
                <a:quadBezTo>
                  <a:pt x="8" y="0"/>
                  <a:pt x="8" y="0"/>
                </a:quad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59" name="Google Shape;259;p20"/>
          <p:cNvSpPr/>
          <p:nvPr/>
        </p:nvSpPr>
        <p:spPr>
          <a:xfrm rot="16200000">
            <a:off x="1819279" y="5705279"/>
            <a:ext cx="14288" cy="7938"/>
          </a:xfrm>
          <a:custGeom>
            <a:avLst/>
            <a:gdLst/>
            <a:ahLst/>
            <a:cxnLst/>
            <a:rect l="l" t="t" r="r" b="b"/>
            <a:pathLst>
              <a:path w="4" h="2" extrusionOk="0">
                <a:moveTo>
                  <a:pt x="3" y="0"/>
                </a:moveTo>
                <a:quadBezTo>
                  <a:pt x="0" y="1"/>
                  <a:pt x="0" y="1"/>
                </a:quadBezTo>
                <a:quadBezTo>
                  <a:pt x="1" y="2"/>
                  <a:pt x="1" y="2"/>
                </a:quadBezTo>
                <a:quadBezTo>
                  <a:pt x="2" y="2"/>
                  <a:pt x="2" y="2"/>
                </a:quadBezTo>
                <a:quadBezTo>
                  <a:pt x="3" y="2"/>
                  <a:pt x="3" y="2"/>
                </a:quadBezTo>
                <a:quadBezTo>
                  <a:pt x="4" y="2"/>
                  <a:pt x="4" y="2"/>
                </a:quadBezTo>
                <a:quadBezTo>
                  <a:pt x="3" y="0"/>
                  <a:pt x="3" y="0"/>
                </a:quad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60" name="Google Shape;260;p20"/>
          <p:cNvSpPr/>
          <p:nvPr/>
        </p:nvSpPr>
        <p:spPr>
          <a:xfrm>
            <a:off x="11596712" y="240507"/>
            <a:ext cx="7938" cy="12700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2" y="0"/>
                </a:moveTo>
                <a:quadBezTo>
                  <a:pt x="1" y="0"/>
                  <a:pt x="1" y="0"/>
                </a:quadBezTo>
                <a:cubicBezTo>
                  <a:pt x="0" y="1"/>
                  <a:pt x="0" y="2"/>
                  <a:pt x="1" y="3"/>
                </a:cubicBezTo>
                <a:cubicBezTo>
                  <a:pt x="2" y="3"/>
                  <a:pt x="0" y="1"/>
                  <a:pt x="2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11596712" y="905672"/>
            <a:ext cx="33338" cy="28575"/>
          </a:xfrm>
          <a:custGeom>
            <a:avLst/>
            <a:gdLst/>
            <a:ahLst/>
            <a:cxnLst/>
            <a:rect l="l" t="t" r="r" b="b"/>
            <a:pathLst>
              <a:path w="9" h="7" extrusionOk="0">
                <a:moveTo>
                  <a:pt x="7" y="0"/>
                </a:moveTo>
                <a:quadBezTo>
                  <a:pt x="5" y="0"/>
                  <a:pt x="5" y="0"/>
                </a:quadBezTo>
                <a:cubicBezTo>
                  <a:pt x="2" y="1"/>
                  <a:pt x="0" y="3"/>
                  <a:pt x="1" y="6"/>
                </a:cubicBezTo>
                <a:quadBezTo>
                  <a:pt x="1" y="6"/>
                  <a:pt x="2" y="6"/>
                </a:quadBezTo>
                <a:quadBezTo>
                  <a:pt x="2" y="6"/>
                  <a:pt x="2" y="7"/>
                </a:quadBezTo>
                <a:cubicBezTo>
                  <a:pt x="2" y="7"/>
                  <a:pt x="3" y="7"/>
                  <a:pt x="3" y="7"/>
                </a:cubicBezTo>
                <a:cubicBezTo>
                  <a:pt x="3" y="7"/>
                  <a:pt x="4" y="5"/>
                  <a:pt x="5" y="5"/>
                </a:cubicBezTo>
                <a:cubicBezTo>
                  <a:pt x="6" y="4"/>
                  <a:pt x="9" y="2"/>
                  <a:pt x="7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62" name="Google Shape;262;p20"/>
          <p:cNvSpPr/>
          <p:nvPr/>
        </p:nvSpPr>
        <p:spPr>
          <a:xfrm>
            <a:off x="11615762" y="484983"/>
            <a:ext cx="434975" cy="436564"/>
          </a:xfrm>
          <a:custGeom>
            <a:avLst/>
            <a:gdLst/>
            <a:ahLst/>
            <a:cxnLst/>
            <a:rect l="l" t="t" r="r" b="b"/>
            <a:pathLst>
              <a:path w="116" h="109" extrusionOk="0">
                <a:moveTo>
                  <a:pt x="8" y="71"/>
                </a:moveTo>
                <a:quadBezTo>
                  <a:pt x="8" y="71"/>
                  <a:pt x="8" y="71"/>
                </a:quadBezTo>
                <a:quadBezTo>
                  <a:pt x="8" y="71"/>
                  <a:pt x="8" y="71"/>
                </a:quadBezTo>
                <a:moveTo>
                  <a:pt x="60" y="0"/>
                </a:moveTo>
                <a:cubicBezTo>
                  <a:pt x="50" y="8"/>
                  <a:pt x="61" y="21"/>
                  <a:pt x="50" y="28"/>
                </a:cubicBezTo>
                <a:cubicBezTo>
                  <a:pt x="46" y="27"/>
                  <a:pt x="42" y="26"/>
                  <a:pt x="37" y="26"/>
                </a:cubicBezTo>
                <a:cubicBezTo>
                  <a:pt x="33" y="26"/>
                  <a:pt x="28" y="27"/>
                  <a:pt x="24" y="29"/>
                </a:cubicBezTo>
                <a:cubicBezTo>
                  <a:pt x="22" y="31"/>
                  <a:pt x="21" y="31"/>
                  <a:pt x="20" y="31"/>
                </a:cubicBezTo>
                <a:cubicBezTo>
                  <a:pt x="15" y="31"/>
                  <a:pt x="13" y="24"/>
                  <a:pt x="9" y="22"/>
                </a:cubicBezTo>
                <a:cubicBezTo>
                  <a:pt x="8" y="21"/>
                  <a:pt x="7" y="21"/>
                  <a:pt x="7" y="21"/>
                </a:cubicBezTo>
                <a:cubicBezTo>
                  <a:pt x="6" y="21"/>
                  <a:pt x="5" y="21"/>
                  <a:pt x="4" y="22"/>
                </a:cubicBezTo>
                <a:cubicBezTo>
                  <a:pt x="3" y="22"/>
                  <a:pt x="2" y="22"/>
                  <a:pt x="1" y="22"/>
                </a:cubicBezTo>
                <a:cubicBezTo>
                  <a:pt x="1" y="22"/>
                  <a:pt x="0" y="22"/>
                  <a:pt x="0" y="22"/>
                </a:cubicBezTo>
                <a:cubicBezTo>
                  <a:pt x="9" y="31"/>
                  <a:pt x="20" y="41"/>
                  <a:pt x="22" y="53"/>
                </a:cubicBezTo>
                <a:cubicBezTo>
                  <a:pt x="22" y="53"/>
                  <a:pt x="22" y="54"/>
                  <a:pt x="23" y="54"/>
                </a:cubicBezTo>
                <a:cubicBezTo>
                  <a:pt x="23" y="54"/>
                  <a:pt x="24" y="53"/>
                  <a:pt x="24" y="53"/>
                </a:cubicBezTo>
                <a:quadBezTo>
                  <a:pt x="25" y="53"/>
                  <a:pt x="26" y="53"/>
                </a:quadBezTo>
                <a:quadBezTo>
                  <a:pt x="26" y="53"/>
                  <a:pt x="26" y="53"/>
                </a:quadBezTo>
                <a:cubicBezTo>
                  <a:pt x="31" y="58"/>
                  <a:pt x="22" y="58"/>
                  <a:pt x="25" y="61"/>
                </a:cubicBezTo>
                <a:cubicBezTo>
                  <a:pt x="19" y="64"/>
                  <a:pt x="12" y="66"/>
                  <a:pt x="7" y="69"/>
                </a:cubicBezTo>
                <a:cubicBezTo>
                  <a:pt x="7" y="70"/>
                  <a:pt x="9" y="70"/>
                  <a:pt x="8" y="71"/>
                </a:cubicBezTo>
                <a:cubicBezTo>
                  <a:pt x="11" y="69"/>
                  <a:pt x="15" y="68"/>
                  <a:pt x="19" y="68"/>
                </a:cubicBezTo>
                <a:cubicBezTo>
                  <a:pt x="21" y="68"/>
                  <a:pt x="24" y="69"/>
                  <a:pt x="26" y="69"/>
                </a:cubicBezTo>
                <a:cubicBezTo>
                  <a:pt x="27" y="71"/>
                  <a:pt x="24" y="73"/>
                  <a:pt x="23" y="73"/>
                </a:cubicBezTo>
                <a:quadBezTo>
                  <a:pt x="24" y="73"/>
                  <a:pt x="24" y="73"/>
                </a:quadBezTo>
                <a:cubicBezTo>
                  <a:pt x="24" y="73"/>
                  <a:pt x="25" y="73"/>
                  <a:pt x="25" y="73"/>
                </a:cubicBezTo>
                <a:cubicBezTo>
                  <a:pt x="26" y="72"/>
                  <a:pt x="27" y="72"/>
                  <a:pt x="27" y="72"/>
                </a:cubicBezTo>
                <a:quadBezTo>
                  <a:pt x="28" y="72"/>
                  <a:pt x="28" y="72"/>
                </a:quadBezTo>
                <a:cubicBezTo>
                  <a:pt x="29" y="77"/>
                  <a:pt x="27" y="82"/>
                  <a:pt x="23" y="85"/>
                </a:cubicBezTo>
                <a:quadBezTo>
                  <a:pt x="28" y="83"/>
                  <a:pt x="28" y="83"/>
                </a:quadBezTo>
                <a:cubicBezTo>
                  <a:pt x="31" y="84"/>
                  <a:pt x="30" y="87"/>
                  <a:pt x="31" y="88"/>
                </a:cubicBezTo>
                <a:cubicBezTo>
                  <a:pt x="32" y="86"/>
                  <a:pt x="35" y="84"/>
                  <a:pt x="36" y="82"/>
                </a:cubicBezTo>
                <a:quadBezTo>
                  <a:pt x="37" y="82"/>
                  <a:pt x="37" y="82"/>
                </a:quadBezTo>
                <a:cubicBezTo>
                  <a:pt x="38" y="82"/>
                  <a:pt x="39" y="83"/>
                  <a:pt x="39" y="84"/>
                </a:cubicBezTo>
                <a:quadBezTo>
                  <a:pt x="42" y="81"/>
                  <a:pt x="42" y="81"/>
                </a:quadBezTo>
                <a:quadBezTo>
                  <a:pt x="43" y="80"/>
                  <a:pt x="43" y="80"/>
                </a:quadBezTo>
                <a:cubicBezTo>
                  <a:pt x="44" y="80"/>
                  <a:pt x="44" y="81"/>
                  <a:pt x="44" y="82"/>
                </a:cubicBezTo>
                <a:cubicBezTo>
                  <a:pt x="45" y="83"/>
                  <a:pt x="45" y="84"/>
                  <a:pt x="46" y="84"/>
                </a:cubicBezTo>
                <a:cubicBezTo>
                  <a:pt x="46" y="84"/>
                  <a:pt x="47" y="84"/>
                  <a:pt x="47" y="84"/>
                </a:cubicBezTo>
                <a:cubicBezTo>
                  <a:pt x="50" y="91"/>
                  <a:pt x="47" y="100"/>
                  <a:pt x="46" y="108"/>
                </a:cubicBezTo>
                <a:quadBezTo>
                  <a:pt x="47" y="107"/>
                  <a:pt x="47" y="107"/>
                </a:quadBezTo>
                <a:cubicBezTo>
                  <a:pt x="48" y="107"/>
                  <a:pt x="48" y="108"/>
                  <a:pt x="49" y="108"/>
                </a:cubicBezTo>
                <a:cubicBezTo>
                  <a:pt x="50" y="108"/>
                  <a:pt x="50" y="109"/>
                  <a:pt x="51" y="109"/>
                </a:cubicBezTo>
                <a:cubicBezTo>
                  <a:pt x="51" y="109"/>
                  <a:pt x="52" y="108"/>
                  <a:pt x="52" y="107"/>
                </a:cubicBezTo>
                <a:cubicBezTo>
                  <a:pt x="50" y="103"/>
                  <a:pt x="53" y="100"/>
                  <a:pt x="52" y="97"/>
                </a:cubicBezTo>
                <a:cubicBezTo>
                  <a:pt x="55" y="94"/>
                  <a:pt x="56" y="89"/>
                  <a:pt x="60" y="89"/>
                </a:cubicBezTo>
                <a:cubicBezTo>
                  <a:pt x="60" y="90"/>
                  <a:pt x="62" y="91"/>
                  <a:pt x="63" y="91"/>
                </a:cubicBezTo>
                <a:quadBezTo>
                  <a:pt x="64" y="91"/>
                  <a:pt x="64" y="91"/>
                </a:quadBezTo>
                <a:cubicBezTo>
                  <a:pt x="65" y="91"/>
                  <a:pt x="65" y="90"/>
                  <a:pt x="65" y="90"/>
                </a:cubicBezTo>
                <a:cubicBezTo>
                  <a:pt x="67" y="90"/>
                  <a:pt x="68" y="91"/>
                  <a:pt x="69" y="93"/>
                </a:cubicBezTo>
                <a:cubicBezTo>
                  <a:pt x="70" y="95"/>
                  <a:pt x="70" y="98"/>
                  <a:pt x="71" y="100"/>
                </a:cubicBezTo>
                <a:cubicBezTo>
                  <a:pt x="73" y="94"/>
                  <a:pt x="82" y="94"/>
                  <a:pt x="82" y="86"/>
                </a:cubicBezTo>
                <a:quadBezTo>
                  <a:pt x="89" y="84"/>
                  <a:pt x="89" y="84"/>
                </a:quadBezTo>
                <a:cubicBezTo>
                  <a:pt x="92" y="85"/>
                  <a:pt x="95" y="88"/>
                  <a:pt x="97" y="88"/>
                </a:cubicBezTo>
                <a:quadBezTo>
                  <a:pt x="97" y="88"/>
                  <a:pt x="97" y="88"/>
                </a:quadBezTo>
                <a:cubicBezTo>
                  <a:pt x="93" y="81"/>
                  <a:pt x="83" y="79"/>
                  <a:pt x="82" y="70"/>
                </a:cubicBezTo>
                <a:cubicBezTo>
                  <a:pt x="90" y="64"/>
                  <a:pt x="99" y="62"/>
                  <a:pt x="107" y="56"/>
                </a:cubicBezTo>
                <a:cubicBezTo>
                  <a:pt x="108" y="57"/>
                  <a:pt x="109" y="57"/>
                  <a:pt x="109" y="58"/>
                </a:cubicBezTo>
                <a:cubicBezTo>
                  <a:pt x="111" y="57"/>
                  <a:pt x="116" y="59"/>
                  <a:pt x="115" y="55"/>
                </a:cubicBezTo>
                <a:cubicBezTo>
                  <a:pt x="116" y="53"/>
                  <a:pt x="115" y="52"/>
                  <a:pt x="114" y="52"/>
                </a:cubicBezTo>
                <a:cubicBezTo>
                  <a:pt x="113" y="52"/>
                  <a:pt x="111" y="52"/>
                  <a:pt x="110" y="53"/>
                </a:cubicBezTo>
                <a:cubicBezTo>
                  <a:pt x="109" y="53"/>
                  <a:pt x="107" y="53"/>
                  <a:pt x="106" y="53"/>
                </a:cubicBezTo>
                <a:cubicBezTo>
                  <a:pt x="105" y="53"/>
                  <a:pt x="104" y="53"/>
                  <a:pt x="103" y="52"/>
                </a:cubicBezTo>
                <a:cubicBezTo>
                  <a:pt x="105" y="50"/>
                  <a:pt x="107" y="47"/>
                  <a:pt x="105" y="44"/>
                </a:cubicBezTo>
                <a:quadBezTo>
                  <a:pt x="104" y="45"/>
                  <a:pt x="103" y="45"/>
                </a:quadBezTo>
                <a:cubicBezTo>
                  <a:pt x="101" y="45"/>
                  <a:pt x="101" y="40"/>
                  <a:pt x="98" y="40"/>
                </a:cubicBezTo>
                <a:cubicBezTo>
                  <a:pt x="99" y="36"/>
                  <a:pt x="104" y="35"/>
                  <a:pt x="106" y="31"/>
                </a:cubicBezTo>
                <a:cubicBezTo>
                  <a:pt x="99" y="27"/>
                  <a:pt x="88" y="25"/>
                  <a:pt x="79" y="21"/>
                </a:cubicBezTo>
                <a:quadBezTo>
                  <a:pt x="79" y="21"/>
                  <a:pt x="78" y="21"/>
                </a:quadBezTo>
                <a:cubicBezTo>
                  <a:pt x="75" y="21"/>
                  <a:pt x="73" y="23"/>
                  <a:pt x="70" y="24"/>
                </a:cubicBezTo>
                <a:cubicBezTo>
                  <a:pt x="65" y="19"/>
                  <a:pt x="70" y="11"/>
                  <a:pt x="67" y="5"/>
                </a:cubicBezTo>
                <a:cubicBezTo>
                  <a:pt x="65" y="2"/>
                  <a:pt x="63" y="1"/>
                  <a:pt x="60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63" name="Google Shape;263;p20"/>
          <p:cNvSpPr/>
          <p:nvPr/>
        </p:nvSpPr>
        <p:spPr>
          <a:xfrm>
            <a:off x="11630049" y="89694"/>
            <a:ext cx="112713" cy="100013"/>
          </a:xfrm>
          <a:custGeom>
            <a:avLst/>
            <a:gdLst/>
            <a:ahLst/>
            <a:cxnLst/>
            <a:rect l="l" t="t" r="r" b="b"/>
            <a:pathLst>
              <a:path w="30" h="25" extrusionOk="0">
                <a:moveTo>
                  <a:pt x="19" y="17"/>
                </a:moveTo>
                <a:cubicBezTo>
                  <a:pt x="20" y="17"/>
                  <a:pt x="19" y="17"/>
                  <a:pt x="19" y="16"/>
                </a:cubicBezTo>
                <a:cubicBezTo>
                  <a:pt x="19" y="16"/>
                  <a:pt x="19" y="15"/>
                  <a:pt x="20" y="15"/>
                </a:cubicBezTo>
                <a:cubicBezTo>
                  <a:pt x="20" y="15"/>
                  <a:pt x="21" y="15"/>
                  <a:pt x="21" y="15"/>
                </a:cubicBezTo>
                <a:cubicBezTo>
                  <a:pt x="20" y="17"/>
                  <a:pt x="22" y="18"/>
                  <a:pt x="20" y="18"/>
                </a:cubicBezTo>
                <a:quadBezTo>
                  <a:pt x="19" y="18"/>
                  <a:pt x="19" y="18"/>
                </a:quadBezTo>
                <a:quadBezTo>
                  <a:pt x="18" y="17"/>
                  <a:pt x="18" y="17"/>
                </a:quadBezTo>
                <a:quadBezTo>
                  <a:pt x="19" y="17"/>
                  <a:pt x="19" y="17"/>
                </a:quadBezTo>
                <a:moveTo>
                  <a:pt x="3" y="15"/>
                </a:moveTo>
                <a:cubicBezTo>
                  <a:pt x="3" y="13"/>
                  <a:pt x="6" y="15"/>
                  <a:pt x="5" y="13"/>
                </a:cubicBezTo>
                <a:cubicBezTo>
                  <a:pt x="7" y="14"/>
                  <a:pt x="4" y="15"/>
                  <a:pt x="3" y="15"/>
                </a:cubicBezTo>
                <a:moveTo>
                  <a:pt x="14" y="12"/>
                </a:moveTo>
                <a:quadBezTo>
                  <a:pt x="15" y="11"/>
                  <a:pt x="16" y="11"/>
                </a:quadBezTo>
                <a:cubicBezTo>
                  <a:pt x="17" y="11"/>
                  <a:pt x="18" y="11"/>
                  <a:pt x="19" y="12"/>
                </a:cubicBezTo>
                <a:quadBezTo>
                  <a:pt x="20" y="13"/>
                  <a:pt x="21" y="13"/>
                </a:quadBezTo>
                <a:quadBezTo>
                  <a:pt x="21" y="13"/>
                  <a:pt x="22" y="13"/>
                </a:quadBezTo>
                <a:quadBezTo>
                  <a:pt x="22" y="13"/>
                  <a:pt x="21" y="13"/>
                </a:quadBezTo>
                <a:quadBezTo>
                  <a:pt x="21" y="13"/>
                  <a:pt x="21" y="13"/>
                </a:quadBezTo>
                <a:cubicBezTo>
                  <a:pt x="19" y="14"/>
                  <a:pt x="18" y="15"/>
                  <a:pt x="17" y="16"/>
                </a:cubicBezTo>
                <a:cubicBezTo>
                  <a:pt x="15" y="17"/>
                  <a:pt x="17" y="18"/>
                  <a:pt x="17" y="19"/>
                </a:cubicBezTo>
                <a:cubicBezTo>
                  <a:pt x="16" y="19"/>
                  <a:pt x="16" y="18"/>
                  <a:pt x="15" y="18"/>
                </a:cubicBezTo>
                <a:cubicBezTo>
                  <a:pt x="14" y="18"/>
                  <a:pt x="14" y="19"/>
                  <a:pt x="13" y="19"/>
                </a:cubicBezTo>
                <a:cubicBezTo>
                  <a:pt x="13" y="20"/>
                  <a:pt x="12" y="20"/>
                  <a:pt x="12" y="20"/>
                </a:cubicBezTo>
                <a:cubicBezTo>
                  <a:pt x="12" y="20"/>
                  <a:pt x="13" y="20"/>
                  <a:pt x="13" y="19"/>
                </a:cubicBezTo>
                <a:quadBezTo>
                  <a:pt x="13" y="19"/>
                  <a:pt x="13" y="18"/>
                </a:quadBezTo>
                <a:cubicBezTo>
                  <a:pt x="13" y="19"/>
                  <a:pt x="11" y="19"/>
                  <a:pt x="11" y="19"/>
                </a:cubicBezTo>
                <a:cubicBezTo>
                  <a:pt x="10" y="18"/>
                  <a:pt x="11" y="19"/>
                  <a:pt x="12" y="18"/>
                </a:cubicBezTo>
                <a:cubicBezTo>
                  <a:pt x="11" y="17"/>
                  <a:pt x="10" y="17"/>
                  <a:pt x="10" y="17"/>
                </a:cubicBezTo>
                <a:cubicBezTo>
                  <a:pt x="9" y="17"/>
                  <a:pt x="8" y="19"/>
                  <a:pt x="8" y="20"/>
                </a:cubicBezTo>
                <a:cubicBezTo>
                  <a:pt x="7" y="20"/>
                  <a:pt x="9" y="18"/>
                  <a:pt x="8" y="16"/>
                </a:cubicBezTo>
                <a:quadBezTo>
                  <a:pt x="7" y="16"/>
                  <a:pt x="7" y="16"/>
                </a:quadBezTo>
                <a:quadBezTo>
                  <a:pt x="6" y="16"/>
                  <a:pt x="6" y="16"/>
                </a:quadBezTo>
                <a:cubicBezTo>
                  <a:pt x="6" y="17"/>
                  <a:pt x="5" y="17"/>
                  <a:pt x="5" y="17"/>
                </a:cubicBezTo>
                <a:quadBezTo>
                  <a:pt x="5" y="17"/>
                  <a:pt x="5" y="17"/>
                </a:quadBezTo>
                <a:quadBezTo>
                  <a:pt x="7" y="15"/>
                  <a:pt x="7" y="15"/>
                </a:quadBezTo>
                <a:cubicBezTo>
                  <a:pt x="8" y="16"/>
                  <a:pt x="8" y="17"/>
                  <a:pt x="9" y="17"/>
                </a:cubicBezTo>
                <a:cubicBezTo>
                  <a:pt x="10" y="17"/>
                  <a:pt x="11" y="17"/>
                  <a:pt x="11" y="16"/>
                </a:cubicBezTo>
                <a:cubicBezTo>
                  <a:pt x="12" y="16"/>
                  <a:pt x="13" y="16"/>
                  <a:pt x="13" y="16"/>
                </a:cubicBezTo>
                <a:quadBezTo>
                  <a:pt x="14" y="16"/>
                  <a:pt x="15" y="16"/>
                </a:quadBezTo>
                <a:cubicBezTo>
                  <a:pt x="12" y="15"/>
                  <a:pt x="13" y="15"/>
                  <a:pt x="13" y="13"/>
                </a:cubicBezTo>
                <a:cubicBezTo>
                  <a:pt x="15" y="13"/>
                  <a:pt x="15" y="15"/>
                  <a:pt x="16" y="15"/>
                </a:cubicBezTo>
                <a:quadBezTo>
                  <a:pt x="16" y="15"/>
                  <a:pt x="17" y="14"/>
                </a:quadBezTo>
                <a:quadBezTo>
                  <a:pt x="17" y="14"/>
                  <a:pt x="17" y="14"/>
                </a:quadBezTo>
                <a:quadBezTo>
                  <a:pt x="17" y="14"/>
                  <a:pt x="17" y="13"/>
                </a:quadBezTo>
                <a:cubicBezTo>
                  <a:pt x="16" y="12"/>
                  <a:pt x="16" y="11"/>
                  <a:pt x="15" y="11"/>
                </a:cubicBezTo>
                <a:quadBezTo>
                  <a:pt x="15" y="11"/>
                  <a:pt x="14" y="12"/>
                </a:quadBezTo>
                <a:moveTo>
                  <a:pt x="9" y="5"/>
                </a:moveTo>
                <a:cubicBezTo>
                  <a:pt x="10" y="5"/>
                  <a:pt x="11" y="3"/>
                  <a:pt x="10" y="2"/>
                </a:cubicBezTo>
                <a:quadBezTo>
                  <a:pt x="13" y="4"/>
                  <a:pt x="13" y="4"/>
                </a:quadBezTo>
                <a:quadBezTo>
                  <a:pt x="13" y="4"/>
                  <a:pt x="13" y="4"/>
                </a:quadBezTo>
                <a:quadBezTo>
                  <a:pt x="14" y="5"/>
                  <a:pt x="14" y="5"/>
                </a:quadBezTo>
                <a:quadBezTo>
                  <a:pt x="14" y="5"/>
                  <a:pt x="14" y="5"/>
                </a:quadBezTo>
                <a:quadBezTo>
                  <a:pt x="13" y="4"/>
                  <a:pt x="13" y="4"/>
                </a:quadBezTo>
                <a:quadBezTo>
                  <a:pt x="13" y="4"/>
                  <a:pt x="12" y="4"/>
                </a:quadBezTo>
                <a:quadBezTo>
                  <a:pt x="12" y="4"/>
                  <a:pt x="12" y="5"/>
                </a:quadBezTo>
                <a:cubicBezTo>
                  <a:pt x="12" y="6"/>
                  <a:pt x="13" y="6"/>
                  <a:pt x="13" y="6"/>
                </a:cubicBezTo>
                <a:cubicBezTo>
                  <a:pt x="15" y="6"/>
                  <a:pt x="15" y="3"/>
                  <a:pt x="16" y="3"/>
                </a:cubicBezTo>
                <a:cubicBezTo>
                  <a:pt x="17" y="5"/>
                  <a:pt x="18" y="8"/>
                  <a:pt x="21" y="8"/>
                </a:cubicBezTo>
                <a:quadBezTo>
                  <a:pt x="21" y="8"/>
                  <a:pt x="22" y="8"/>
                </a:quadBezTo>
                <a:quadBezTo>
                  <a:pt x="22" y="8"/>
                  <a:pt x="22" y="8"/>
                </a:quadBezTo>
                <a:quadBezTo>
                  <a:pt x="22" y="8"/>
                  <a:pt x="22" y="8"/>
                </a:quadBezTo>
                <a:cubicBezTo>
                  <a:pt x="19" y="9"/>
                  <a:pt x="18" y="9"/>
                  <a:pt x="15" y="9"/>
                </a:cubicBezTo>
                <a:cubicBezTo>
                  <a:pt x="13" y="8"/>
                  <a:pt x="18" y="8"/>
                  <a:pt x="15" y="6"/>
                </a:cubicBezTo>
                <a:quadBezTo>
                  <a:pt x="14" y="7"/>
                  <a:pt x="14" y="7"/>
                </a:quadBezTo>
                <a:cubicBezTo>
                  <a:pt x="14" y="7"/>
                  <a:pt x="15" y="7"/>
                  <a:pt x="14" y="6"/>
                </a:cubicBezTo>
                <a:cubicBezTo>
                  <a:pt x="13" y="8"/>
                  <a:pt x="11" y="6"/>
                  <a:pt x="10" y="9"/>
                </a:cubicBezTo>
                <a:cubicBezTo>
                  <a:pt x="11" y="9"/>
                  <a:pt x="12" y="10"/>
                  <a:pt x="12" y="10"/>
                </a:cubicBezTo>
                <a:cubicBezTo>
                  <a:pt x="12" y="11"/>
                  <a:pt x="13" y="11"/>
                  <a:pt x="13" y="12"/>
                </a:cubicBezTo>
                <a:cubicBezTo>
                  <a:pt x="12" y="12"/>
                  <a:pt x="12" y="11"/>
                  <a:pt x="12" y="10"/>
                </a:cubicBezTo>
                <a:cubicBezTo>
                  <a:pt x="12" y="10"/>
                  <a:pt x="11" y="10"/>
                  <a:pt x="11" y="10"/>
                </a:cubicBezTo>
                <a:cubicBezTo>
                  <a:pt x="10" y="10"/>
                  <a:pt x="8" y="11"/>
                  <a:pt x="7" y="13"/>
                </a:cubicBezTo>
                <a:cubicBezTo>
                  <a:pt x="7" y="13"/>
                  <a:pt x="8" y="13"/>
                  <a:pt x="8" y="13"/>
                </a:cubicBezTo>
                <a:quadBezTo>
                  <a:pt x="8" y="13"/>
                  <a:pt x="8" y="13"/>
                </a:quadBezTo>
                <a:cubicBezTo>
                  <a:pt x="8" y="13"/>
                  <a:pt x="8" y="14"/>
                  <a:pt x="8" y="14"/>
                </a:cubicBezTo>
                <a:quadBezTo>
                  <a:pt x="7" y="14"/>
                  <a:pt x="7" y="14"/>
                </a:quadBezTo>
                <a:quadBezTo>
                  <a:pt x="7" y="14"/>
                  <a:pt x="7" y="14"/>
                </a:quadBezTo>
                <a:quadBezTo>
                  <a:pt x="7" y="14"/>
                  <a:pt x="6" y="14"/>
                </a:quadBezTo>
                <a:quadBezTo>
                  <a:pt x="6" y="14"/>
                  <a:pt x="6" y="14"/>
                </a:quadBezTo>
                <a:quadBezTo>
                  <a:pt x="6" y="14"/>
                  <a:pt x="6" y="14"/>
                </a:quadBezTo>
                <a:quadBezTo>
                  <a:pt x="7" y="13"/>
                  <a:pt x="7" y="13"/>
                </a:quadBezTo>
                <a:cubicBezTo>
                  <a:pt x="7" y="13"/>
                  <a:pt x="7" y="12"/>
                  <a:pt x="7" y="12"/>
                </a:cubicBezTo>
                <a:cubicBezTo>
                  <a:pt x="7" y="12"/>
                  <a:pt x="6" y="12"/>
                  <a:pt x="6" y="12"/>
                </a:cubicBezTo>
                <a:quadBezTo>
                  <a:pt x="6" y="12"/>
                  <a:pt x="6" y="12"/>
                </a:quadBezTo>
                <a:quadBezTo>
                  <a:pt x="6" y="12"/>
                  <a:pt x="6" y="12"/>
                </a:quadBezTo>
                <a:quadBezTo>
                  <a:pt x="6" y="12"/>
                  <a:pt x="6" y="12"/>
                </a:quadBezTo>
                <a:cubicBezTo>
                  <a:pt x="8" y="11"/>
                  <a:pt x="6" y="9"/>
                  <a:pt x="7" y="9"/>
                </a:cubicBezTo>
                <a:cubicBezTo>
                  <a:pt x="7" y="9"/>
                  <a:pt x="8" y="9"/>
                  <a:pt x="8" y="10"/>
                </a:cubicBezTo>
                <a:cubicBezTo>
                  <a:pt x="6" y="8"/>
                  <a:pt x="8" y="5"/>
                  <a:pt x="6" y="5"/>
                </a:cubicBezTo>
                <a:quadBezTo>
                  <a:pt x="9" y="4"/>
                  <a:pt x="9" y="4"/>
                </a:quadBezTo>
                <a:quadBezTo>
                  <a:pt x="9" y="5"/>
                  <a:pt x="8" y="5"/>
                </a:quadBezTo>
                <a:quadBezTo>
                  <a:pt x="8" y="5"/>
                  <a:pt x="9" y="5"/>
                </a:quadBezTo>
                <a:moveTo>
                  <a:pt x="17" y="0"/>
                </a:moveTo>
                <a:cubicBezTo>
                  <a:pt x="9" y="0"/>
                  <a:pt x="3" y="0"/>
                  <a:pt x="0" y="8"/>
                </a:cubicBezTo>
                <a:cubicBezTo>
                  <a:pt x="3" y="10"/>
                  <a:pt x="0" y="13"/>
                  <a:pt x="0" y="16"/>
                </a:cubicBezTo>
                <a:cubicBezTo>
                  <a:pt x="2" y="17"/>
                  <a:pt x="3" y="19"/>
                  <a:pt x="4" y="21"/>
                </a:cubicBezTo>
                <a:cubicBezTo>
                  <a:pt x="6" y="23"/>
                  <a:pt x="9" y="25"/>
                  <a:pt x="13" y="25"/>
                </a:cubicBezTo>
                <a:cubicBezTo>
                  <a:pt x="13" y="25"/>
                  <a:pt x="14" y="25"/>
                  <a:pt x="15" y="25"/>
                </a:cubicBezTo>
                <a:cubicBezTo>
                  <a:pt x="18" y="23"/>
                  <a:pt x="25" y="23"/>
                  <a:pt x="22" y="18"/>
                </a:cubicBezTo>
                <a:cubicBezTo>
                  <a:pt x="30" y="18"/>
                  <a:pt x="22" y="11"/>
                  <a:pt x="26" y="8"/>
                </a:cubicBezTo>
                <a:cubicBezTo>
                  <a:pt x="25" y="4"/>
                  <a:pt x="20" y="2"/>
                  <a:pt x="17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64" name="Google Shape;264;p20"/>
          <p:cNvSpPr/>
          <p:nvPr/>
        </p:nvSpPr>
        <p:spPr>
          <a:xfrm>
            <a:off x="11641162" y="140495"/>
            <a:ext cx="15875" cy="7938"/>
          </a:xfrm>
          <a:custGeom>
            <a:avLst/>
            <a:gdLst/>
            <a:ahLst/>
            <a:cxnLst/>
            <a:rect l="l" t="t" r="r" b="b"/>
            <a:pathLst>
              <a:path w="4" h="2" extrusionOk="0">
                <a:moveTo>
                  <a:pt x="2" y="0"/>
                </a:moveTo>
                <a:cubicBezTo>
                  <a:pt x="3" y="2"/>
                  <a:pt x="0" y="0"/>
                  <a:pt x="0" y="2"/>
                </a:cubicBezTo>
                <a:cubicBezTo>
                  <a:pt x="1" y="2"/>
                  <a:pt x="4" y="1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65" name="Google Shape;265;p20"/>
          <p:cNvSpPr/>
          <p:nvPr/>
        </p:nvSpPr>
        <p:spPr>
          <a:xfrm>
            <a:off x="11649099" y="132557"/>
            <a:ext cx="63500" cy="36513"/>
          </a:xfrm>
          <a:custGeom>
            <a:avLst/>
            <a:gdLst/>
            <a:ahLst/>
            <a:cxnLst/>
            <a:rect l="l" t="t" r="r" b="b"/>
            <a:pathLst>
              <a:path w="17" h="9" extrusionOk="0">
                <a:moveTo>
                  <a:pt x="8" y="8"/>
                </a:moveTo>
                <a:cubicBezTo>
                  <a:pt x="8" y="9"/>
                  <a:pt x="7" y="9"/>
                  <a:pt x="7" y="9"/>
                </a:cubicBezTo>
                <a:cubicBezTo>
                  <a:pt x="7" y="9"/>
                  <a:pt x="8" y="9"/>
                  <a:pt x="8" y="8"/>
                </a:cubicBezTo>
                <a:moveTo>
                  <a:pt x="17" y="2"/>
                </a:moveTo>
                <a:quadBezTo>
                  <a:pt x="16" y="2"/>
                  <a:pt x="16" y="2"/>
                </a:quadBezTo>
                <a:quadBezTo>
                  <a:pt x="16" y="2"/>
                  <a:pt x="16" y="2"/>
                </a:quadBezTo>
                <a:quadBezTo>
                  <a:pt x="17" y="2"/>
                  <a:pt x="17" y="2"/>
                </a:quadBezTo>
                <a:moveTo>
                  <a:pt x="9" y="7"/>
                </a:moveTo>
                <a:quadBezTo>
                  <a:pt x="8" y="6"/>
                  <a:pt x="8" y="6"/>
                </a:quadBezTo>
                <a:quadBezTo>
                  <a:pt x="11" y="6"/>
                  <a:pt x="11" y="6"/>
                </a:quadBezTo>
                <a:quadBezTo>
                  <a:pt x="9" y="7"/>
                  <a:pt x="9" y="7"/>
                </a:quadBezTo>
                <a:moveTo>
                  <a:pt x="11" y="0"/>
                </a:moveTo>
                <a:quadBezTo>
                  <a:pt x="10" y="0"/>
                  <a:pt x="9" y="1"/>
                </a:quadBezTo>
                <a:quadBezTo>
                  <a:pt x="10" y="0"/>
                  <a:pt x="10" y="0"/>
                </a:quadBezTo>
                <a:cubicBezTo>
                  <a:pt x="11" y="0"/>
                  <a:pt x="11" y="1"/>
                  <a:pt x="12" y="2"/>
                </a:cubicBezTo>
                <a:quadBezTo>
                  <a:pt x="12" y="3"/>
                  <a:pt x="12" y="3"/>
                </a:quadBezTo>
                <a:quadBezTo>
                  <a:pt x="12" y="3"/>
                  <a:pt x="12" y="3"/>
                </a:quadBezTo>
                <a:quadBezTo>
                  <a:pt x="11" y="4"/>
                  <a:pt x="11" y="4"/>
                </a:quadBezTo>
                <a:cubicBezTo>
                  <a:pt x="10" y="4"/>
                  <a:pt x="10" y="2"/>
                  <a:pt x="8" y="2"/>
                </a:cubicBezTo>
                <a:cubicBezTo>
                  <a:pt x="8" y="4"/>
                  <a:pt x="7" y="4"/>
                  <a:pt x="10" y="5"/>
                </a:cubicBezTo>
                <a:quadBezTo>
                  <a:pt x="9" y="5"/>
                  <a:pt x="8" y="5"/>
                </a:quadBezTo>
                <a:cubicBezTo>
                  <a:pt x="8" y="5"/>
                  <a:pt x="7" y="5"/>
                  <a:pt x="6" y="5"/>
                </a:cubicBezTo>
                <a:cubicBezTo>
                  <a:pt x="6" y="6"/>
                  <a:pt x="5" y="6"/>
                  <a:pt x="4" y="6"/>
                </a:cubicBezTo>
                <a:cubicBezTo>
                  <a:pt x="3" y="6"/>
                  <a:pt x="3" y="5"/>
                  <a:pt x="2" y="4"/>
                </a:cubicBezTo>
                <a:quadBezTo>
                  <a:pt x="0" y="6"/>
                  <a:pt x="0" y="6"/>
                </a:quadBezTo>
                <a:quadBezTo>
                  <a:pt x="0" y="6"/>
                  <a:pt x="0" y="6"/>
                </a:quadBezTo>
                <a:cubicBezTo>
                  <a:pt x="0" y="6"/>
                  <a:pt x="1" y="6"/>
                  <a:pt x="1" y="5"/>
                </a:cubicBezTo>
                <a:quadBezTo>
                  <a:pt x="1" y="5"/>
                  <a:pt x="2" y="5"/>
                </a:quadBezTo>
                <a:quadBezTo>
                  <a:pt x="2" y="5"/>
                  <a:pt x="3" y="5"/>
                </a:quadBezTo>
                <a:cubicBezTo>
                  <a:pt x="4" y="7"/>
                  <a:pt x="2" y="9"/>
                  <a:pt x="3" y="9"/>
                </a:cubicBezTo>
                <a:cubicBezTo>
                  <a:pt x="3" y="8"/>
                  <a:pt x="4" y="6"/>
                  <a:pt x="5" y="6"/>
                </a:cubicBezTo>
                <a:cubicBezTo>
                  <a:pt x="5" y="6"/>
                  <a:pt x="6" y="6"/>
                  <a:pt x="7" y="7"/>
                </a:cubicBezTo>
                <a:cubicBezTo>
                  <a:pt x="6" y="8"/>
                  <a:pt x="5" y="7"/>
                  <a:pt x="6" y="8"/>
                </a:cubicBezTo>
                <a:cubicBezTo>
                  <a:pt x="6" y="8"/>
                  <a:pt x="8" y="8"/>
                  <a:pt x="8" y="7"/>
                </a:cubicBezTo>
                <a:quadBezTo>
                  <a:pt x="8" y="8"/>
                  <a:pt x="8" y="8"/>
                </a:quadBezTo>
                <a:cubicBezTo>
                  <a:pt x="9" y="8"/>
                  <a:pt x="9" y="7"/>
                  <a:pt x="10" y="7"/>
                </a:cubicBezTo>
                <a:cubicBezTo>
                  <a:pt x="11" y="7"/>
                  <a:pt x="11" y="8"/>
                  <a:pt x="12" y="8"/>
                </a:cubicBezTo>
                <a:cubicBezTo>
                  <a:pt x="12" y="7"/>
                  <a:pt x="10" y="6"/>
                  <a:pt x="12" y="5"/>
                </a:cubicBezTo>
                <a:cubicBezTo>
                  <a:pt x="13" y="4"/>
                  <a:pt x="14" y="3"/>
                  <a:pt x="16" y="2"/>
                </a:cubicBezTo>
                <a:quadBezTo>
                  <a:pt x="15" y="2"/>
                  <a:pt x="14" y="1"/>
                </a:quadBezTo>
                <a:cubicBezTo>
                  <a:pt x="13" y="0"/>
                  <a:pt x="12" y="0"/>
                  <a:pt x="1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66" name="Google Shape;266;p20"/>
          <p:cNvSpPr/>
          <p:nvPr/>
        </p:nvSpPr>
        <p:spPr>
          <a:xfrm>
            <a:off x="11653862" y="97632"/>
            <a:ext cx="58738" cy="47625"/>
          </a:xfrm>
          <a:custGeom>
            <a:avLst/>
            <a:gdLst/>
            <a:ahLst/>
            <a:cxnLst/>
            <a:rect l="l" t="t" r="r" b="b"/>
            <a:pathLst>
              <a:path w="16" h="12" extrusionOk="0">
                <a:moveTo>
                  <a:pt x="0" y="12"/>
                </a:moveTo>
                <a:quadBezTo>
                  <a:pt x="0" y="12"/>
                  <a:pt x="0" y="12"/>
                </a:quadBezTo>
                <a:quadBezTo>
                  <a:pt x="0" y="12"/>
                  <a:pt x="0" y="12"/>
                </a:quadBezTo>
                <a:moveTo>
                  <a:pt x="1" y="11"/>
                </a:moveTo>
                <a:quadBezTo>
                  <a:pt x="1" y="11"/>
                  <a:pt x="0" y="12"/>
                </a:quadBezTo>
                <a:quadBezTo>
                  <a:pt x="1" y="12"/>
                  <a:pt x="1" y="12"/>
                </a:quadBezTo>
                <a:quadBezTo>
                  <a:pt x="1" y="12"/>
                  <a:pt x="1" y="12"/>
                </a:quadBezTo>
                <a:quadBezTo>
                  <a:pt x="1" y="12"/>
                  <a:pt x="2" y="12"/>
                </a:quadBezTo>
                <a:cubicBezTo>
                  <a:pt x="2" y="12"/>
                  <a:pt x="2" y="11"/>
                  <a:pt x="2" y="11"/>
                </a:cubicBezTo>
                <a:quadBezTo>
                  <a:pt x="2" y="11"/>
                  <a:pt x="2" y="11"/>
                </a:quadBezTo>
                <a:cubicBezTo>
                  <a:pt x="2" y="11"/>
                  <a:pt x="1" y="11"/>
                  <a:pt x="1" y="11"/>
                </a:cubicBezTo>
                <a:moveTo>
                  <a:pt x="0" y="10"/>
                </a:moveTo>
                <a:quadBezTo>
                  <a:pt x="0" y="10"/>
                  <a:pt x="0" y="10"/>
                </a:quadBezTo>
                <a:quadBezTo>
                  <a:pt x="0" y="10"/>
                  <a:pt x="0" y="10"/>
                </a:quadBezTo>
                <a:quadBezTo>
                  <a:pt x="0" y="10"/>
                  <a:pt x="0" y="10"/>
                </a:quadBezTo>
                <a:moveTo>
                  <a:pt x="6" y="8"/>
                </a:moveTo>
                <a:cubicBezTo>
                  <a:pt x="6" y="9"/>
                  <a:pt x="6" y="10"/>
                  <a:pt x="7" y="10"/>
                </a:cubicBezTo>
                <a:cubicBezTo>
                  <a:pt x="7" y="9"/>
                  <a:pt x="6" y="9"/>
                  <a:pt x="6" y="8"/>
                </a:cubicBezTo>
                <a:moveTo>
                  <a:pt x="16" y="6"/>
                </a:moveTo>
                <a:quadBezTo>
                  <a:pt x="16" y="6"/>
                  <a:pt x="16" y="6"/>
                </a:quadBezTo>
                <a:quadBezTo>
                  <a:pt x="16" y="6"/>
                  <a:pt x="16" y="6"/>
                </a:quadBezTo>
                <a:moveTo>
                  <a:pt x="7" y="2"/>
                </a:moveTo>
                <a:quadBezTo>
                  <a:pt x="8" y="3"/>
                  <a:pt x="8" y="3"/>
                </a:quadBezTo>
                <a:quadBezTo>
                  <a:pt x="8" y="3"/>
                  <a:pt x="8" y="3"/>
                </a:quadBezTo>
                <a:quadBezTo>
                  <a:pt x="8" y="3"/>
                  <a:pt x="7" y="2"/>
                </a:quadBezTo>
                <a:quadBezTo>
                  <a:pt x="7" y="2"/>
                  <a:pt x="7" y="2"/>
                </a:quadBezTo>
                <a:moveTo>
                  <a:pt x="2" y="5"/>
                </a:moveTo>
                <a:quadBezTo>
                  <a:pt x="1" y="5"/>
                  <a:pt x="1" y="5"/>
                </a:quadBezTo>
                <a:quadBezTo>
                  <a:pt x="2" y="5"/>
                  <a:pt x="2" y="5"/>
                </a:quadBezTo>
                <a:moveTo>
                  <a:pt x="4" y="0"/>
                </a:moveTo>
                <a:cubicBezTo>
                  <a:pt x="5" y="1"/>
                  <a:pt x="4" y="3"/>
                  <a:pt x="3" y="3"/>
                </a:cubicBezTo>
                <a:quadBezTo>
                  <a:pt x="2" y="3"/>
                  <a:pt x="2" y="3"/>
                </a:quadBezTo>
                <a:quadBezTo>
                  <a:pt x="3" y="3"/>
                  <a:pt x="3" y="2"/>
                </a:quadBezTo>
                <a:quadBezTo>
                  <a:pt x="0" y="3"/>
                  <a:pt x="0" y="3"/>
                </a:quadBezTo>
                <a:cubicBezTo>
                  <a:pt x="2" y="3"/>
                  <a:pt x="0" y="6"/>
                  <a:pt x="2" y="8"/>
                </a:cubicBezTo>
                <a:cubicBezTo>
                  <a:pt x="2" y="7"/>
                  <a:pt x="1" y="7"/>
                  <a:pt x="1" y="7"/>
                </a:cubicBezTo>
                <a:cubicBezTo>
                  <a:pt x="0" y="7"/>
                  <a:pt x="2" y="9"/>
                  <a:pt x="0" y="10"/>
                </a:cubicBezTo>
                <a:cubicBezTo>
                  <a:pt x="0" y="10"/>
                  <a:pt x="1" y="10"/>
                  <a:pt x="1" y="10"/>
                </a:cubicBezTo>
                <a:cubicBezTo>
                  <a:pt x="1" y="10"/>
                  <a:pt x="1" y="11"/>
                  <a:pt x="1" y="11"/>
                </a:cubicBezTo>
                <a:cubicBezTo>
                  <a:pt x="2" y="9"/>
                  <a:pt x="4" y="8"/>
                  <a:pt x="5" y="8"/>
                </a:cubicBezTo>
                <a:cubicBezTo>
                  <a:pt x="5" y="8"/>
                  <a:pt x="6" y="8"/>
                  <a:pt x="6" y="8"/>
                </a:cubicBezTo>
                <a:cubicBezTo>
                  <a:pt x="6" y="8"/>
                  <a:pt x="5" y="7"/>
                  <a:pt x="4" y="7"/>
                </a:cubicBezTo>
                <a:cubicBezTo>
                  <a:pt x="5" y="4"/>
                  <a:pt x="7" y="6"/>
                  <a:pt x="8" y="4"/>
                </a:cubicBezTo>
                <a:cubicBezTo>
                  <a:pt x="9" y="5"/>
                  <a:pt x="8" y="5"/>
                  <a:pt x="8" y="5"/>
                </a:cubicBezTo>
                <a:quadBezTo>
                  <a:pt x="9" y="4"/>
                  <a:pt x="9" y="4"/>
                </a:quadBezTo>
                <a:cubicBezTo>
                  <a:pt x="12" y="6"/>
                  <a:pt x="7" y="6"/>
                  <a:pt x="9" y="7"/>
                </a:cubicBezTo>
                <a:cubicBezTo>
                  <a:pt x="12" y="7"/>
                  <a:pt x="13" y="7"/>
                  <a:pt x="16" y="6"/>
                </a:cubicBezTo>
                <a:quadBezTo>
                  <a:pt x="15" y="6"/>
                  <a:pt x="15" y="6"/>
                </a:quadBezTo>
                <a:cubicBezTo>
                  <a:pt x="12" y="6"/>
                  <a:pt x="11" y="3"/>
                  <a:pt x="10" y="1"/>
                </a:cubicBezTo>
                <a:cubicBezTo>
                  <a:pt x="9" y="1"/>
                  <a:pt x="9" y="4"/>
                  <a:pt x="7" y="4"/>
                </a:cubicBezTo>
                <a:cubicBezTo>
                  <a:pt x="7" y="4"/>
                  <a:pt x="6" y="4"/>
                  <a:pt x="6" y="3"/>
                </a:cubicBezTo>
                <a:quadBezTo>
                  <a:pt x="6" y="2"/>
                  <a:pt x="6" y="2"/>
                </a:quadBezTo>
                <a:quadBezTo>
                  <a:pt x="7" y="2"/>
                  <a:pt x="7" y="2"/>
                </a:quadBezTo>
                <a:quadBezTo>
                  <a:pt x="4" y="0"/>
                  <a:pt x="4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11657037" y="116682"/>
            <a:ext cx="3175" cy="0"/>
          </a:xfrm>
          <a:custGeom>
            <a:avLst/>
            <a:gdLst/>
            <a:ahLst/>
            <a:cxnLst/>
            <a:rect l="l" t="t" r="r" b="b"/>
            <a:pathLst>
              <a:path w="2" h="120000" extrusionOk="0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11657037" y="116682"/>
            <a:ext cx="3175" cy="0"/>
          </a:xfrm>
          <a:custGeom>
            <a:avLst/>
            <a:gdLst/>
            <a:ahLst/>
            <a:cxnLst/>
            <a:rect l="l" t="t" r="r" b="b"/>
            <a:pathLst>
              <a:path w="2" h="120000" extrusionOk="0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69" name="Google Shape;269;p20"/>
          <p:cNvSpPr/>
          <p:nvPr/>
        </p:nvSpPr>
        <p:spPr>
          <a:xfrm>
            <a:off x="11679262" y="156370"/>
            <a:ext cx="11113" cy="4763"/>
          </a:xfrm>
          <a:custGeom>
            <a:avLst/>
            <a:gdLst/>
            <a:ahLst/>
            <a:cxnLst/>
            <a:rect l="l" t="t" r="r" b="b"/>
            <a:pathLst>
              <a:path w="7" h="3" extrusionOk="0">
                <a:moveTo>
                  <a:pt x="7" y="0"/>
                </a:moveTo>
                <a:lnTo>
                  <a:pt x="0" y="0"/>
                </a:lnTo>
                <a:lnTo>
                  <a:pt x="2" y="3"/>
                </a:lnTo>
                <a:lnTo>
                  <a:pt x="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70" name="Google Shape;270;p20"/>
          <p:cNvSpPr/>
          <p:nvPr/>
        </p:nvSpPr>
        <p:spPr>
          <a:xfrm>
            <a:off x="11679262" y="156370"/>
            <a:ext cx="11113" cy="4763"/>
          </a:xfrm>
          <a:custGeom>
            <a:avLst/>
            <a:gdLst/>
            <a:ahLst/>
            <a:cxnLst/>
            <a:rect l="l" t="t" r="r" b="b"/>
            <a:pathLst>
              <a:path w="7" h="3" extrusionOk="0">
                <a:moveTo>
                  <a:pt x="7" y="0"/>
                </a:moveTo>
                <a:lnTo>
                  <a:pt x="0" y="0"/>
                </a:lnTo>
                <a:lnTo>
                  <a:pt x="2" y="3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11799912" y="934247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72" name="Google Shape;272;p20"/>
          <p:cNvSpPr/>
          <p:nvPr/>
        </p:nvSpPr>
        <p:spPr>
          <a:xfrm>
            <a:off x="11799912" y="934247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11698312" y="148432"/>
            <a:ext cx="14288" cy="12700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2" y="0"/>
                </a:moveTo>
                <a:cubicBezTo>
                  <a:pt x="1" y="0"/>
                  <a:pt x="1" y="1"/>
                  <a:pt x="1" y="1"/>
                </a:cubicBezTo>
                <a:cubicBezTo>
                  <a:pt x="1" y="2"/>
                  <a:pt x="2" y="2"/>
                  <a:pt x="1" y="2"/>
                </a:cubicBezTo>
                <a:quadBezTo>
                  <a:pt x="1" y="2"/>
                  <a:pt x="0" y="2"/>
                </a:quadBezTo>
                <a:quadBezTo>
                  <a:pt x="1" y="3"/>
                  <a:pt x="1" y="3"/>
                </a:quadBezTo>
                <a:quadBezTo>
                  <a:pt x="1" y="3"/>
                  <a:pt x="2" y="3"/>
                </a:quadBezTo>
                <a:cubicBezTo>
                  <a:pt x="4" y="3"/>
                  <a:pt x="2" y="2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74" name="Google Shape;274;p20"/>
          <p:cNvSpPr/>
          <p:nvPr/>
        </p:nvSpPr>
        <p:spPr>
          <a:xfrm>
            <a:off x="11833249" y="897735"/>
            <a:ext cx="22225" cy="12700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3" y="0"/>
                </a:moveTo>
                <a:cubicBezTo>
                  <a:pt x="3" y="0"/>
                  <a:pt x="2" y="0"/>
                  <a:pt x="2" y="0"/>
                </a:cubicBezTo>
                <a:cubicBezTo>
                  <a:pt x="0" y="1"/>
                  <a:pt x="2" y="3"/>
                  <a:pt x="4" y="3"/>
                </a:cubicBezTo>
                <a:quadBezTo>
                  <a:pt x="4" y="3"/>
                  <a:pt x="4" y="3"/>
                </a:quadBezTo>
                <a:cubicBezTo>
                  <a:pt x="6" y="3"/>
                  <a:pt x="5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75" name="Google Shape;275;p20"/>
          <p:cNvSpPr/>
          <p:nvPr/>
        </p:nvSpPr>
        <p:spPr>
          <a:xfrm>
            <a:off x="11033149" y="-2381"/>
            <a:ext cx="376238" cy="184151"/>
          </a:xfrm>
          <a:custGeom>
            <a:avLst/>
            <a:gdLst/>
            <a:ahLst/>
            <a:cxnLst/>
            <a:rect l="l" t="t" r="r" b="b"/>
            <a:pathLst>
              <a:path w="100" h="46" extrusionOk="0">
                <a:moveTo>
                  <a:pt x="94" y="0"/>
                </a:moveTo>
                <a:cubicBezTo>
                  <a:pt x="64" y="0"/>
                  <a:pt x="34" y="0"/>
                  <a:pt x="4" y="0"/>
                </a:cubicBezTo>
                <a:cubicBezTo>
                  <a:pt x="4" y="2"/>
                  <a:pt x="4" y="4"/>
                  <a:pt x="3" y="6"/>
                </a:cubicBezTo>
                <a:cubicBezTo>
                  <a:pt x="2" y="7"/>
                  <a:pt x="0" y="7"/>
                  <a:pt x="0" y="9"/>
                </a:cubicBezTo>
                <a:cubicBezTo>
                  <a:pt x="2" y="10"/>
                  <a:pt x="5" y="10"/>
                  <a:pt x="5" y="13"/>
                </a:cubicBezTo>
                <a:cubicBezTo>
                  <a:pt x="7" y="16"/>
                  <a:pt x="4" y="19"/>
                  <a:pt x="3" y="22"/>
                </a:cubicBezTo>
                <a:quadBezTo>
                  <a:pt x="8" y="24"/>
                  <a:pt x="8" y="24"/>
                </a:quadBezTo>
                <a:cubicBezTo>
                  <a:pt x="9" y="26"/>
                  <a:pt x="7" y="27"/>
                  <a:pt x="8" y="29"/>
                </a:cubicBezTo>
                <a:cubicBezTo>
                  <a:pt x="10" y="30"/>
                  <a:pt x="12" y="30"/>
                  <a:pt x="14" y="31"/>
                </a:cubicBezTo>
                <a:cubicBezTo>
                  <a:pt x="16" y="34"/>
                  <a:pt x="15" y="36"/>
                  <a:pt x="14" y="39"/>
                </a:cubicBezTo>
                <a:cubicBezTo>
                  <a:pt x="21" y="40"/>
                  <a:pt x="28" y="42"/>
                  <a:pt x="35" y="46"/>
                </a:cubicBezTo>
                <a:cubicBezTo>
                  <a:pt x="39" y="45"/>
                  <a:pt x="43" y="44"/>
                  <a:pt x="46" y="44"/>
                </a:cubicBezTo>
                <a:cubicBezTo>
                  <a:pt x="49" y="44"/>
                  <a:pt x="52" y="44"/>
                  <a:pt x="55" y="45"/>
                </a:cubicBezTo>
                <a:cubicBezTo>
                  <a:pt x="58" y="45"/>
                  <a:pt x="61" y="45"/>
                  <a:pt x="64" y="45"/>
                </a:cubicBezTo>
                <a:cubicBezTo>
                  <a:pt x="66" y="45"/>
                  <a:pt x="69" y="45"/>
                  <a:pt x="72" y="44"/>
                </a:cubicBezTo>
                <a:quadBezTo>
                  <a:pt x="74" y="38"/>
                  <a:pt x="74" y="38"/>
                </a:quadBezTo>
                <a:cubicBezTo>
                  <a:pt x="74" y="38"/>
                  <a:pt x="75" y="38"/>
                  <a:pt x="75" y="38"/>
                </a:cubicBezTo>
                <a:cubicBezTo>
                  <a:pt x="78" y="38"/>
                  <a:pt x="80" y="41"/>
                  <a:pt x="82" y="41"/>
                </a:cubicBezTo>
                <a:cubicBezTo>
                  <a:pt x="85" y="37"/>
                  <a:pt x="78" y="38"/>
                  <a:pt x="81" y="34"/>
                </a:cubicBezTo>
                <a:cubicBezTo>
                  <a:pt x="85" y="31"/>
                  <a:pt x="90" y="32"/>
                  <a:pt x="94" y="31"/>
                </a:cubicBezTo>
                <a:cubicBezTo>
                  <a:pt x="93" y="29"/>
                  <a:pt x="91" y="28"/>
                  <a:pt x="89" y="28"/>
                </a:cubicBezTo>
                <a:cubicBezTo>
                  <a:pt x="89" y="24"/>
                  <a:pt x="92" y="20"/>
                  <a:pt x="93" y="18"/>
                </a:cubicBezTo>
                <a:cubicBezTo>
                  <a:pt x="93" y="18"/>
                  <a:pt x="94" y="18"/>
                  <a:pt x="95" y="18"/>
                </a:cubicBezTo>
                <a:cubicBezTo>
                  <a:pt x="96" y="18"/>
                  <a:pt x="98" y="18"/>
                  <a:pt x="99" y="17"/>
                </a:cubicBezTo>
                <a:cubicBezTo>
                  <a:pt x="99" y="13"/>
                  <a:pt x="90" y="16"/>
                  <a:pt x="94" y="9"/>
                </a:cubicBezTo>
                <a:cubicBezTo>
                  <a:pt x="94" y="5"/>
                  <a:pt x="99" y="8"/>
                  <a:pt x="100" y="5"/>
                </a:cubicBezTo>
                <a:quadBezTo>
                  <a:pt x="99" y="3"/>
                  <a:pt x="98" y="3"/>
                </a:quadBezTo>
                <a:quadBezTo>
                  <a:pt x="97" y="3"/>
                  <a:pt x="97" y="3"/>
                </a:quadBezTo>
                <a:quadBezTo>
                  <a:pt x="96" y="3"/>
                  <a:pt x="96" y="3"/>
                </a:quadBezTo>
                <a:quadBezTo>
                  <a:pt x="95" y="3"/>
                  <a:pt x="94" y="2"/>
                </a:quadBezTo>
                <a:cubicBezTo>
                  <a:pt x="93" y="1"/>
                  <a:pt x="93" y="0"/>
                  <a:pt x="94" y="0"/>
                </a:cubicBezTo>
              </a:path>
            </a:pathLst>
          </a:custGeom>
          <a:solidFill>
            <a:srgbClr val="9578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76" name="Google Shape;276;p20"/>
          <p:cNvSpPr/>
          <p:nvPr/>
        </p:nvSpPr>
        <p:spPr>
          <a:xfrm>
            <a:off x="11912624" y="1042198"/>
            <a:ext cx="11113" cy="15875"/>
          </a:xfrm>
          <a:custGeom>
            <a:avLst/>
            <a:gdLst/>
            <a:ahLst/>
            <a:cxnLst/>
            <a:rect l="l" t="t" r="r" b="b"/>
            <a:pathLst>
              <a:path w="3" h="4" extrusionOk="0">
                <a:moveTo>
                  <a:pt x="1" y="0"/>
                </a:moveTo>
                <a:cubicBezTo>
                  <a:pt x="0" y="1"/>
                  <a:pt x="0" y="4"/>
                  <a:pt x="2" y="4"/>
                </a:cubicBezTo>
                <a:quadBezTo>
                  <a:pt x="2" y="4"/>
                  <a:pt x="2" y="4"/>
                </a:quadBezTo>
                <a:cubicBezTo>
                  <a:pt x="3" y="3"/>
                  <a:pt x="2" y="1"/>
                  <a:pt x="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11847537" y="-2381"/>
            <a:ext cx="117475" cy="42863"/>
          </a:xfrm>
          <a:custGeom>
            <a:avLst/>
            <a:gdLst/>
            <a:ahLst/>
            <a:cxnLst/>
            <a:rect l="l" t="t" r="r" b="b"/>
            <a:pathLst>
              <a:path w="31" h="11" extrusionOk="0">
                <a:moveTo>
                  <a:pt x="15" y="4"/>
                </a:moveTo>
                <a:quadBezTo>
                  <a:pt x="15" y="2"/>
                  <a:pt x="15" y="2"/>
                </a:quadBezTo>
                <a:quadBezTo>
                  <a:pt x="16" y="3"/>
                  <a:pt x="16" y="3"/>
                </a:quadBezTo>
                <a:quadBezTo>
                  <a:pt x="15" y="4"/>
                  <a:pt x="15" y="4"/>
                </a:quadBezTo>
                <a:moveTo>
                  <a:pt x="17" y="2"/>
                </a:moveTo>
                <a:quadBezTo>
                  <a:pt x="18" y="0"/>
                  <a:pt x="18" y="0"/>
                </a:quadBezTo>
                <a:quadBezTo>
                  <a:pt x="19" y="0"/>
                  <a:pt x="19" y="0"/>
                </a:quadBezTo>
                <a:quadBezTo>
                  <a:pt x="17" y="2"/>
                  <a:pt x="17" y="2"/>
                </a:quadBezTo>
                <a:moveTo>
                  <a:pt x="9" y="1"/>
                </a:moveTo>
                <a:quadBezTo>
                  <a:pt x="10" y="0"/>
                  <a:pt x="10" y="0"/>
                </a:quadBezTo>
                <a:cubicBezTo>
                  <a:pt x="11" y="0"/>
                  <a:pt x="11" y="1"/>
                  <a:pt x="11" y="1"/>
                </a:cubicBezTo>
                <a:cubicBezTo>
                  <a:pt x="11" y="1"/>
                  <a:pt x="11" y="2"/>
                  <a:pt x="12" y="2"/>
                </a:cubicBezTo>
                <a:quadBezTo>
                  <a:pt x="12" y="2"/>
                  <a:pt x="12" y="2"/>
                </a:quadBezTo>
                <a:quadBezTo>
                  <a:pt x="12" y="2"/>
                  <a:pt x="13" y="2"/>
                </a:quadBezTo>
                <a:cubicBezTo>
                  <a:pt x="13" y="2"/>
                  <a:pt x="12" y="2"/>
                  <a:pt x="12" y="2"/>
                </a:cubicBezTo>
                <a:quadBezTo>
                  <a:pt x="12" y="2"/>
                  <a:pt x="12" y="2"/>
                </a:quadBezTo>
                <a:cubicBezTo>
                  <a:pt x="10" y="2"/>
                  <a:pt x="14" y="4"/>
                  <a:pt x="12" y="5"/>
                </a:cubicBezTo>
                <a:cubicBezTo>
                  <a:pt x="9" y="4"/>
                  <a:pt x="12" y="3"/>
                  <a:pt x="11" y="2"/>
                </a:cubicBezTo>
                <a:quadBezTo>
                  <a:pt x="7" y="2"/>
                  <a:pt x="7" y="2"/>
                </a:quadBezTo>
                <a:quadBezTo>
                  <a:pt x="9" y="1"/>
                  <a:pt x="9" y="1"/>
                </a:quadBezTo>
                <a:quadBezTo>
                  <a:pt x="9" y="1"/>
                  <a:pt x="9" y="1"/>
                </a:quadBezTo>
                <a:moveTo>
                  <a:pt x="20" y="1"/>
                </a:moveTo>
                <a:quadBezTo>
                  <a:pt x="21" y="0"/>
                  <a:pt x="21" y="0"/>
                </a:quadBezTo>
                <a:quadBezTo>
                  <a:pt x="20" y="1"/>
                  <a:pt x="20" y="1"/>
                </a:quadBezTo>
                <a:moveTo>
                  <a:pt x="31" y="0"/>
                </a:moveTo>
                <a:cubicBezTo>
                  <a:pt x="22" y="0"/>
                  <a:pt x="12" y="0"/>
                  <a:pt x="2" y="0"/>
                </a:cubicBezTo>
                <a:cubicBezTo>
                  <a:pt x="2" y="0"/>
                  <a:pt x="2" y="1"/>
                  <a:pt x="0" y="2"/>
                </a:cubicBezTo>
                <a:cubicBezTo>
                  <a:pt x="3" y="3"/>
                  <a:pt x="6" y="4"/>
                  <a:pt x="5" y="7"/>
                </a:cubicBezTo>
                <a:cubicBezTo>
                  <a:pt x="6" y="7"/>
                  <a:pt x="7" y="7"/>
                  <a:pt x="7" y="7"/>
                </a:cubicBezTo>
                <a:cubicBezTo>
                  <a:pt x="9" y="7"/>
                  <a:pt x="11" y="9"/>
                  <a:pt x="13" y="11"/>
                </a:cubicBezTo>
                <a:quadBezTo>
                  <a:pt x="13" y="11"/>
                  <a:pt x="13" y="11"/>
                </a:quadBezTo>
                <a:cubicBezTo>
                  <a:pt x="15" y="11"/>
                  <a:pt x="15" y="9"/>
                  <a:pt x="17" y="8"/>
                </a:cubicBezTo>
                <a:quadBezTo>
                  <a:pt x="17" y="8"/>
                  <a:pt x="18" y="8"/>
                </a:quadBezTo>
                <a:cubicBezTo>
                  <a:pt x="20" y="8"/>
                  <a:pt x="21" y="10"/>
                  <a:pt x="23" y="11"/>
                </a:cubicBezTo>
                <a:cubicBezTo>
                  <a:pt x="21" y="4"/>
                  <a:pt x="28" y="8"/>
                  <a:pt x="29" y="3"/>
                </a:cubicBezTo>
                <a:cubicBezTo>
                  <a:pt x="30" y="2"/>
                  <a:pt x="31" y="1"/>
                  <a:pt x="3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78" name="Google Shape;278;p20"/>
          <p:cNvSpPr/>
          <p:nvPr/>
        </p:nvSpPr>
        <p:spPr>
          <a:xfrm>
            <a:off x="11874524" y="-2381"/>
            <a:ext cx="26988" cy="19050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5" y="2"/>
                </a:moveTo>
                <a:quadBezTo>
                  <a:pt x="5" y="2"/>
                  <a:pt x="5" y="2"/>
                </a:quadBezTo>
                <a:quadBezTo>
                  <a:pt x="5" y="2"/>
                  <a:pt x="5" y="2"/>
                </a:quadBezTo>
                <a:cubicBezTo>
                  <a:pt x="5" y="2"/>
                  <a:pt x="6" y="2"/>
                  <a:pt x="6" y="2"/>
                </a:cubicBezTo>
                <a:quadBezTo>
                  <a:pt x="5" y="2"/>
                  <a:pt x="5" y="2"/>
                </a:quadBezTo>
                <a:moveTo>
                  <a:pt x="3" y="0"/>
                </a:moveTo>
                <a:quadBezTo>
                  <a:pt x="3" y="0"/>
                  <a:pt x="2" y="1"/>
                </a:quadBezTo>
                <a:quadBezTo>
                  <a:pt x="2" y="1"/>
                  <a:pt x="2" y="1"/>
                </a:quadBezTo>
                <a:quadBezTo>
                  <a:pt x="0" y="2"/>
                  <a:pt x="0" y="2"/>
                </a:quadBezTo>
                <a:quadBezTo>
                  <a:pt x="4" y="2"/>
                  <a:pt x="4" y="2"/>
                </a:quadBezTo>
                <a:cubicBezTo>
                  <a:pt x="5" y="3"/>
                  <a:pt x="2" y="4"/>
                  <a:pt x="5" y="5"/>
                </a:cubicBezTo>
                <a:cubicBezTo>
                  <a:pt x="7" y="4"/>
                  <a:pt x="3" y="2"/>
                  <a:pt x="5" y="2"/>
                </a:cubicBezTo>
                <a:cubicBezTo>
                  <a:pt x="4" y="2"/>
                  <a:pt x="4" y="1"/>
                  <a:pt x="4" y="1"/>
                </a:cubicBezTo>
                <a:cubicBezTo>
                  <a:pt x="4" y="1"/>
                  <a:pt x="4" y="0"/>
                  <a:pt x="3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79" name="Google Shape;279;p20"/>
          <p:cNvSpPr/>
          <p:nvPr/>
        </p:nvSpPr>
        <p:spPr>
          <a:xfrm>
            <a:off x="11904687" y="5557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0" y="0"/>
                </a:moveTo>
                <a:lnTo>
                  <a:pt x="0" y="5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11904687" y="5557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0" y="0"/>
                </a:moveTo>
                <a:lnTo>
                  <a:pt x="0" y="5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81" name="Google Shape;281;p20"/>
          <p:cNvSpPr/>
          <p:nvPr/>
        </p:nvSpPr>
        <p:spPr>
          <a:xfrm>
            <a:off x="11912624" y="-2381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2" y="0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82" name="Google Shape;282;p20"/>
          <p:cNvSpPr/>
          <p:nvPr/>
        </p:nvSpPr>
        <p:spPr>
          <a:xfrm>
            <a:off x="11912624" y="-2381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2" y="0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83" name="Google Shape;283;p20"/>
          <p:cNvSpPr/>
          <p:nvPr/>
        </p:nvSpPr>
        <p:spPr>
          <a:xfrm>
            <a:off x="11923737" y="-2381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2" y="0"/>
                </a:moveTo>
                <a:lnTo>
                  <a:pt x="0" y="2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84" name="Google Shape;284;p20"/>
          <p:cNvSpPr/>
          <p:nvPr/>
        </p:nvSpPr>
        <p:spPr>
          <a:xfrm>
            <a:off x="11923737" y="-2381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2" y="0"/>
                </a:move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85" name="Google Shape;285;p20"/>
          <p:cNvSpPr/>
          <p:nvPr/>
        </p:nvSpPr>
        <p:spPr>
          <a:xfrm>
            <a:off x="12193612" y="169070"/>
            <a:ext cx="3175" cy="15875"/>
          </a:xfrm>
          <a:custGeom>
            <a:avLst/>
            <a:gdLst/>
            <a:ahLst/>
            <a:cxnLst/>
            <a:rect l="l" t="t" r="r" b="b"/>
            <a:pathLst>
              <a:path w="1" h="4" extrusionOk="0">
                <a:moveTo>
                  <a:pt x="1" y="0"/>
                </a:moveTo>
                <a:cubicBezTo>
                  <a:pt x="1" y="1"/>
                  <a:pt x="0" y="2"/>
                  <a:pt x="1" y="3"/>
                </a:cubicBezTo>
                <a:cubicBezTo>
                  <a:pt x="1" y="3"/>
                  <a:pt x="1" y="4"/>
                  <a:pt x="1" y="4"/>
                </a:cubicBezTo>
                <a:quadBezTo>
                  <a:pt x="1" y="0"/>
                  <a:pt x="1" y="0"/>
                </a:quad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86" name="Google Shape;286;p20"/>
          <p:cNvSpPr/>
          <p:nvPr/>
        </p:nvSpPr>
        <p:spPr>
          <a:xfrm>
            <a:off x="11915799" y="181770"/>
            <a:ext cx="68263" cy="68263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2" y="16"/>
                </a:moveTo>
                <a:cubicBezTo>
                  <a:pt x="11" y="15"/>
                  <a:pt x="10" y="16"/>
                  <a:pt x="10" y="14"/>
                </a:cubicBezTo>
                <a:quadBezTo>
                  <a:pt x="12" y="14"/>
                  <a:pt x="12" y="14"/>
                </a:quadBezTo>
                <a:quadBezTo>
                  <a:pt x="12" y="16"/>
                  <a:pt x="12" y="16"/>
                </a:quadBezTo>
                <a:moveTo>
                  <a:pt x="6" y="14"/>
                </a:moveTo>
                <a:quadBezTo>
                  <a:pt x="6" y="14"/>
                  <a:pt x="6" y="14"/>
                </a:quadBezTo>
                <a:cubicBezTo>
                  <a:pt x="6" y="11"/>
                  <a:pt x="3" y="13"/>
                  <a:pt x="3" y="10"/>
                </a:cubicBezTo>
                <a:quadBezTo>
                  <a:pt x="4" y="10"/>
                  <a:pt x="4" y="10"/>
                </a:quadBezTo>
                <a:cubicBezTo>
                  <a:pt x="6" y="10"/>
                  <a:pt x="7" y="11"/>
                  <a:pt x="8" y="11"/>
                </a:cubicBezTo>
                <a:cubicBezTo>
                  <a:pt x="9" y="13"/>
                  <a:pt x="8" y="14"/>
                  <a:pt x="6" y="14"/>
                </a:cubicBezTo>
                <a:moveTo>
                  <a:pt x="6" y="9"/>
                </a:moveTo>
                <a:quadBezTo>
                  <a:pt x="5" y="9"/>
                  <a:pt x="5" y="9"/>
                </a:quadBezTo>
                <a:quadBezTo>
                  <a:pt x="6" y="9"/>
                  <a:pt x="6" y="9"/>
                </a:quadBezTo>
                <a:moveTo>
                  <a:pt x="11" y="6"/>
                </a:moveTo>
                <a:quadBezTo>
                  <a:pt x="11" y="6"/>
                  <a:pt x="11" y="6"/>
                </a:quadBezTo>
                <a:quadBezTo>
                  <a:pt x="11" y="6"/>
                  <a:pt x="11" y="6"/>
                </a:quadBezTo>
                <a:cubicBezTo>
                  <a:pt x="10" y="7"/>
                  <a:pt x="11" y="8"/>
                  <a:pt x="11" y="8"/>
                </a:cubicBezTo>
                <a:quadBezTo>
                  <a:pt x="12" y="8"/>
                  <a:pt x="13" y="7"/>
                </a:quadBezTo>
                <a:cubicBezTo>
                  <a:pt x="13" y="7"/>
                  <a:pt x="14" y="7"/>
                  <a:pt x="15" y="7"/>
                </a:cubicBezTo>
                <a:cubicBezTo>
                  <a:pt x="15" y="7"/>
                  <a:pt x="16" y="7"/>
                  <a:pt x="16" y="7"/>
                </a:cubicBezTo>
                <a:quadBezTo>
                  <a:pt x="14" y="8"/>
                  <a:pt x="14" y="8"/>
                </a:quadBezTo>
                <a:cubicBezTo>
                  <a:pt x="18" y="9"/>
                  <a:pt x="14" y="11"/>
                  <a:pt x="13" y="13"/>
                </a:cubicBezTo>
                <a:quadBezTo>
                  <a:pt x="13" y="13"/>
                  <a:pt x="13" y="13"/>
                </a:quadBezTo>
                <a:quadBezTo>
                  <a:pt x="13" y="13"/>
                  <a:pt x="13" y="13"/>
                </a:quadBezTo>
                <a:quadBezTo>
                  <a:pt x="13" y="12"/>
                  <a:pt x="13" y="12"/>
                </a:quadBezTo>
                <a:quadBezTo>
                  <a:pt x="13" y="12"/>
                  <a:pt x="12" y="12"/>
                </a:quadBezTo>
                <a:cubicBezTo>
                  <a:pt x="12" y="12"/>
                  <a:pt x="11" y="12"/>
                  <a:pt x="11" y="13"/>
                </a:cubicBezTo>
                <a:quadBezTo>
                  <a:pt x="11" y="13"/>
                  <a:pt x="11" y="13"/>
                </a:quadBezTo>
                <a:quadBezTo>
                  <a:pt x="10" y="13"/>
                  <a:pt x="10" y="13"/>
                </a:quadBezTo>
                <a:quadBezTo>
                  <a:pt x="10" y="13"/>
                  <a:pt x="10" y="13"/>
                </a:quadBezTo>
                <a:quadBezTo>
                  <a:pt x="10" y="13"/>
                  <a:pt x="10" y="13"/>
                </a:quadBezTo>
                <a:cubicBezTo>
                  <a:pt x="9" y="10"/>
                  <a:pt x="12" y="12"/>
                  <a:pt x="14" y="11"/>
                </a:cubicBezTo>
                <a:quadBezTo>
                  <a:pt x="14" y="11"/>
                  <a:pt x="14" y="11"/>
                </a:quadBezTo>
                <a:cubicBezTo>
                  <a:pt x="13" y="11"/>
                  <a:pt x="9" y="8"/>
                  <a:pt x="11" y="6"/>
                </a:cubicBezTo>
                <a:moveTo>
                  <a:pt x="9" y="5"/>
                </a:moveTo>
                <a:cubicBezTo>
                  <a:pt x="8" y="5"/>
                  <a:pt x="7" y="5"/>
                  <a:pt x="7" y="4"/>
                </a:cubicBezTo>
                <a:cubicBezTo>
                  <a:pt x="8" y="4"/>
                  <a:pt x="9" y="2"/>
                  <a:pt x="10" y="2"/>
                </a:cubicBezTo>
                <a:quadBezTo>
                  <a:pt x="11" y="2"/>
                  <a:pt x="11" y="3"/>
                </a:quadBezTo>
                <a:quadBezTo>
                  <a:pt x="10" y="5"/>
                  <a:pt x="10" y="5"/>
                </a:quadBezTo>
                <a:quadBezTo>
                  <a:pt x="10" y="5"/>
                  <a:pt x="11" y="5"/>
                </a:quadBezTo>
                <a:quadBezTo>
                  <a:pt x="10" y="5"/>
                  <a:pt x="10" y="5"/>
                </a:quadBezTo>
                <a:quadBezTo>
                  <a:pt x="10" y="5"/>
                  <a:pt x="10" y="5"/>
                </a:quadBezTo>
                <a:quadBezTo>
                  <a:pt x="10" y="5"/>
                  <a:pt x="10" y="5"/>
                </a:quadBezTo>
                <a:quadBezTo>
                  <a:pt x="9" y="5"/>
                  <a:pt x="9" y="5"/>
                </a:quadBezTo>
                <a:quadBezTo>
                  <a:pt x="9" y="5"/>
                  <a:pt x="9" y="5"/>
                </a:quadBezTo>
                <a:moveTo>
                  <a:pt x="9" y="0"/>
                </a:moveTo>
                <a:cubicBezTo>
                  <a:pt x="8" y="0"/>
                  <a:pt x="6" y="1"/>
                  <a:pt x="4" y="2"/>
                </a:cubicBezTo>
                <a:cubicBezTo>
                  <a:pt x="3" y="5"/>
                  <a:pt x="0" y="7"/>
                  <a:pt x="1" y="10"/>
                </a:cubicBezTo>
                <a:cubicBezTo>
                  <a:pt x="1" y="14"/>
                  <a:pt x="6" y="16"/>
                  <a:pt x="10" y="17"/>
                </a:cubicBezTo>
                <a:quadBezTo>
                  <a:pt x="10" y="17"/>
                  <a:pt x="10" y="17"/>
                </a:quadBezTo>
                <a:cubicBezTo>
                  <a:pt x="13" y="17"/>
                  <a:pt x="15" y="14"/>
                  <a:pt x="17" y="12"/>
                </a:cubicBezTo>
                <a:cubicBezTo>
                  <a:pt x="18" y="11"/>
                  <a:pt x="16" y="8"/>
                  <a:pt x="18" y="6"/>
                </a:cubicBezTo>
                <a:cubicBezTo>
                  <a:pt x="15" y="6"/>
                  <a:pt x="16" y="2"/>
                  <a:pt x="13" y="1"/>
                </a:cubicBezTo>
                <a:cubicBezTo>
                  <a:pt x="12" y="1"/>
                  <a:pt x="11" y="0"/>
                  <a:pt x="9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87" name="Google Shape;287;p20"/>
          <p:cNvSpPr/>
          <p:nvPr/>
        </p:nvSpPr>
        <p:spPr>
          <a:xfrm>
            <a:off x="11926912" y="221457"/>
            <a:ext cx="22225" cy="15875"/>
          </a:xfrm>
          <a:custGeom>
            <a:avLst/>
            <a:gdLst/>
            <a:ahLst/>
            <a:cxnLst/>
            <a:rect l="l" t="t" r="r" b="b"/>
            <a:pathLst>
              <a:path w="6" h="4" extrusionOk="0">
                <a:moveTo>
                  <a:pt x="1" y="0"/>
                </a:moveTo>
                <a:quadBezTo>
                  <a:pt x="1" y="0"/>
                  <a:pt x="0" y="0"/>
                </a:quadBezTo>
                <a:cubicBezTo>
                  <a:pt x="0" y="3"/>
                  <a:pt x="3" y="1"/>
                  <a:pt x="3" y="4"/>
                </a:cubicBezTo>
                <a:quadBezTo>
                  <a:pt x="3" y="4"/>
                  <a:pt x="3" y="4"/>
                </a:quadBezTo>
                <a:cubicBezTo>
                  <a:pt x="5" y="4"/>
                  <a:pt x="6" y="3"/>
                  <a:pt x="5" y="1"/>
                </a:cubicBezTo>
                <a:cubicBezTo>
                  <a:pt x="4" y="1"/>
                  <a:pt x="3" y="0"/>
                  <a:pt x="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11934849" y="216695"/>
            <a:ext cx="3175" cy="0"/>
          </a:xfrm>
          <a:custGeom>
            <a:avLst/>
            <a:gdLst/>
            <a:ahLst/>
            <a:cxnLst/>
            <a:rect l="l" t="t" r="r" b="b"/>
            <a:pathLst>
              <a:path w="2" h="120000" extrusionOk="0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89" name="Google Shape;289;p20"/>
          <p:cNvSpPr/>
          <p:nvPr/>
        </p:nvSpPr>
        <p:spPr>
          <a:xfrm>
            <a:off x="11934849" y="216695"/>
            <a:ext cx="3175" cy="0"/>
          </a:xfrm>
          <a:custGeom>
            <a:avLst/>
            <a:gdLst/>
            <a:ahLst/>
            <a:cxnLst/>
            <a:rect l="l" t="t" r="r" b="b"/>
            <a:pathLst>
              <a:path w="2" h="120000" extrusionOk="0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90" name="Google Shape;290;p20"/>
          <p:cNvSpPr/>
          <p:nvPr/>
        </p:nvSpPr>
        <p:spPr>
          <a:xfrm>
            <a:off x="11942787" y="189707"/>
            <a:ext cx="14288" cy="11113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3" y="3"/>
                </a:moveTo>
                <a:quadBezTo>
                  <a:pt x="3" y="3"/>
                  <a:pt x="3" y="3"/>
                </a:quadBezTo>
                <a:quadBezTo>
                  <a:pt x="4" y="3"/>
                  <a:pt x="4" y="3"/>
                </a:quadBezTo>
                <a:quadBezTo>
                  <a:pt x="3" y="3"/>
                  <a:pt x="3" y="3"/>
                </a:quadBezTo>
                <a:moveTo>
                  <a:pt x="3" y="0"/>
                </a:moveTo>
                <a:cubicBezTo>
                  <a:pt x="2" y="0"/>
                  <a:pt x="1" y="2"/>
                  <a:pt x="0" y="2"/>
                </a:cubicBezTo>
                <a:cubicBezTo>
                  <a:pt x="0" y="3"/>
                  <a:pt x="1" y="3"/>
                  <a:pt x="2" y="3"/>
                </a:cubicBezTo>
                <a:quadBezTo>
                  <a:pt x="2" y="3"/>
                  <a:pt x="2" y="3"/>
                </a:quadBezTo>
                <a:quadBezTo>
                  <a:pt x="2" y="3"/>
                  <a:pt x="3" y="3"/>
                </a:quadBezTo>
                <a:quadBezTo>
                  <a:pt x="3" y="3"/>
                  <a:pt x="3" y="3"/>
                </a:quadBezTo>
                <a:quadBezTo>
                  <a:pt x="4" y="1"/>
                  <a:pt x="4" y="1"/>
                </a:quadBezTo>
                <a:quadBezTo>
                  <a:pt x="4" y="0"/>
                  <a:pt x="3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91" name="Google Shape;291;p20"/>
          <p:cNvSpPr/>
          <p:nvPr/>
        </p:nvSpPr>
        <p:spPr>
          <a:xfrm>
            <a:off x="11949137" y="205582"/>
            <a:ext cx="34925" cy="26988"/>
          </a:xfrm>
          <a:custGeom>
            <a:avLst/>
            <a:gdLst/>
            <a:ahLst/>
            <a:cxnLst/>
            <a:rect l="l" t="t" r="r" b="b"/>
            <a:pathLst>
              <a:path w="9" h="7" extrusionOk="0">
                <a:moveTo>
                  <a:pt x="4" y="7"/>
                </a:moveTo>
                <a:quadBezTo>
                  <a:pt x="4" y="7"/>
                  <a:pt x="4" y="7"/>
                </a:quadBezTo>
                <a:quadBezTo>
                  <a:pt x="4" y="7"/>
                  <a:pt x="4" y="7"/>
                </a:quadBezTo>
                <a:moveTo>
                  <a:pt x="2" y="0"/>
                </a:moveTo>
                <a:cubicBezTo>
                  <a:pt x="0" y="2"/>
                  <a:pt x="4" y="5"/>
                  <a:pt x="5" y="5"/>
                </a:cubicBezTo>
                <a:quadBezTo>
                  <a:pt x="5" y="5"/>
                  <a:pt x="5" y="5"/>
                </a:quadBezTo>
                <a:cubicBezTo>
                  <a:pt x="3" y="6"/>
                  <a:pt x="0" y="4"/>
                  <a:pt x="1" y="7"/>
                </a:cubicBezTo>
                <a:quadBezTo>
                  <a:pt x="1" y="7"/>
                  <a:pt x="1" y="7"/>
                </a:quadBezTo>
                <a:quadBezTo>
                  <a:pt x="1" y="7"/>
                  <a:pt x="1" y="7"/>
                </a:quadBezTo>
                <a:quadBezTo>
                  <a:pt x="1" y="7"/>
                  <a:pt x="2" y="7"/>
                </a:quadBezTo>
                <a:quadBezTo>
                  <a:pt x="2" y="7"/>
                  <a:pt x="2" y="7"/>
                </a:quadBezTo>
                <a:cubicBezTo>
                  <a:pt x="2" y="6"/>
                  <a:pt x="3" y="6"/>
                  <a:pt x="3" y="6"/>
                </a:cubicBezTo>
                <a:quadBezTo>
                  <a:pt x="4" y="6"/>
                  <a:pt x="4" y="6"/>
                </a:quadBezTo>
                <a:quadBezTo>
                  <a:pt x="4" y="7"/>
                  <a:pt x="4" y="7"/>
                </a:quadBezTo>
                <a:cubicBezTo>
                  <a:pt x="5" y="5"/>
                  <a:pt x="9" y="3"/>
                  <a:pt x="5" y="2"/>
                </a:cubicBezTo>
                <a:quadBezTo>
                  <a:pt x="7" y="1"/>
                  <a:pt x="7" y="1"/>
                </a:quadBezTo>
                <a:cubicBezTo>
                  <a:pt x="7" y="1"/>
                  <a:pt x="6" y="1"/>
                  <a:pt x="6" y="1"/>
                </a:cubicBezTo>
                <a:cubicBezTo>
                  <a:pt x="5" y="1"/>
                  <a:pt x="4" y="1"/>
                  <a:pt x="4" y="1"/>
                </a:cubicBezTo>
                <a:quadBezTo>
                  <a:pt x="3" y="2"/>
                  <a:pt x="2" y="2"/>
                </a:quadBezTo>
                <a:cubicBezTo>
                  <a:pt x="2" y="2"/>
                  <a:pt x="1" y="1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92" name="Google Shape;292;p20"/>
          <p:cNvSpPr/>
          <p:nvPr/>
        </p:nvSpPr>
        <p:spPr>
          <a:xfrm>
            <a:off x="11953899" y="237332"/>
            <a:ext cx="6350" cy="7938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0" y="0"/>
                </a:moveTo>
                <a:cubicBezTo>
                  <a:pt x="0" y="2"/>
                  <a:pt x="1" y="1"/>
                  <a:pt x="2" y="2"/>
                </a:cubicBezTo>
                <a:quadBezTo>
                  <a:pt x="2" y="0"/>
                  <a:pt x="2" y="0"/>
                </a:quadBezTo>
                <a:quadBezTo>
                  <a:pt x="0" y="0"/>
                  <a:pt x="0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293" name="Google Shape;293;p20"/>
          <p:cNvPicPr/>
          <p:nvPr/>
        </p:nvPicPr>
        <p:blipFill rotWithShape="1">
          <a:blip r:embed="rId31">
            <a:alphaModFix/>
          </a:blip>
          <a:srcRect/>
          <a:stretch>
            <a:fillRect/>
          </a:stretch>
        </p:blipFill>
        <p:spPr>
          <a:xfrm>
            <a:off x="11291912" y="1578775"/>
            <a:ext cx="46038" cy="4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0"/>
          <p:cNvPicPr/>
          <p:nvPr/>
        </p:nvPicPr>
        <p:blipFill rotWithShape="1">
          <a:blip r:embed="rId32">
            <a:alphaModFix/>
          </a:blip>
          <a:srcRect/>
          <a:stretch>
            <a:fillRect/>
          </a:stretch>
        </p:blipFill>
        <p:spPr>
          <a:xfrm>
            <a:off x="11731649" y="2467778"/>
            <a:ext cx="79375" cy="84138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0"/>
          <p:cNvSpPr/>
          <p:nvPr/>
        </p:nvSpPr>
        <p:spPr>
          <a:xfrm>
            <a:off x="11552262" y="1751813"/>
            <a:ext cx="644525" cy="628652"/>
          </a:xfrm>
          <a:custGeom>
            <a:avLst/>
            <a:gdLst/>
            <a:ahLst/>
            <a:cxnLst/>
            <a:rect l="l" t="t" r="r" b="b"/>
            <a:pathLst>
              <a:path w="172" h="157" extrusionOk="0">
                <a:moveTo>
                  <a:pt x="45" y="132"/>
                </a:moveTo>
                <a:cubicBezTo>
                  <a:pt x="45" y="133"/>
                  <a:pt x="44" y="133"/>
                  <a:pt x="44" y="133"/>
                </a:cubicBezTo>
                <a:cubicBezTo>
                  <a:pt x="44" y="133"/>
                  <a:pt x="45" y="133"/>
                  <a:pt x="45" y="132"/>
                </a:cubicBezTo>
                <a:moveTo>
                  <a:pt x="72" y="0"/>
                </a:moveTo>
                <a:cubicBezTo>
                  <a:pt x="70" y="0"/>
                  <a:pt x="69" y="0"/>
                  <a:pt x="67" y="0"/>
                </a:cubicBezTo>
                <a:cubicBezTo>
                  <a:pt x="58" y="18"/>
                  <a:pt x="83" y="28"/>
                  <a:pt x="73" y="45"/>
                </a:cubicBezTo>
                <a:cubicBezTo>
                  <a:pt x="59" y="47"/>
                  <a:pt x="45" y="54"/>
                  <a:pt x="37" y="65"/>
                </a:cubicBezTo>
                <a:cubicBezTo>
                  <a:pt x="36" y="69"/>
                  <a:pt x="33" y="71"/>
                  <a:pt x="30" y="71"/>
                </a:cubicBezTo>
                <a:cubicBezTo>
                  <a:pt x="25" y="71"/>
                  <a:pt x="17" y="65"/>
                  <a:pt x="12" y="65"/>
                </a:cubicBezTo>
                <a:quadBezTo>
                  <a:pt x="11" y="65"/>
                  <a:pt x="11" y="65"/>
                </a:quadBezTo>
                <a:cubicBezTo>
                  <a:pt x="6" y="65"/>
                  <a:pt x="4" y="71"/>
                  <a:pt x="0" y="72"/>
                </a:cubicBezTo>
                <a:cubicBezTo>
                  <a:pt x="18" y="78"/>
                  <a:pt x="40" y="84"/>
                  <a:pt x="51" y="98"/>
                </a:cubicBezTo>
                <a:cubicBezTo>
                  <a:pt x="51" y="99"/>
                  <a:pt x="52" y="99"/>
                  <a:pt x="52" y="99"/>
                </a:cubicBezTo>
                <a:cubicBezTo>
                  <a:pt x="53" y="99"/>
                  <a:pt x="54" y="98"/>
                  <a:pt x="55" y="97"/>
                </a:cubicBezTo>
                <a:cubicBezTo>
                  <a:pt x="55" y="96"/>
                  <a:pt x="56" y="95"/>
                  <a:pt x="57" y="95"/>
                </a:cubicBezTo>
                <a:quadBezTo>
                  <a:pt x="57" y="95"/>
                  <a:pt x="57" y="95"/>
                </a:quadBezTo>
                <a:cubicBezTo>
                  <a:pt x="66" y="99"/>
                  <a:pt x="54" y="105"/>
                  <a:pt x="60" y="107"/>
                </a:cubicBezTo>
                <a:cubicBezTo>
                  <a:pt x="56" y="116"/>
                  <a:pt x="47" y="123"/>
                  <a:pt x="41" y="131"/>
                </a:cubicBezTo>
                <a:cubicBezTo>
                  <a:pt x="42" y="132"/>
                  <a:pt x="45" y="131"/>
                  <a:pt x="45" y="132"/>
                </a:cubicBezTo>
                <a:cubicBezTo>
                  <a:pt x="49" y="125"/>
                  <a:pt x="60" y="120"/>
                  <a:pt x="69" y="118"/>
                </a:cubicBezTo>
                <a:cubicBezTo>
                  <a:pt x="70" y="120"/>
                  <a:pt x="68" y="124"/>
                  <a:pt x="67" y="125"/>
                </a:cubicBezTo>
                <a:quadBezTo>
                  <a:pt x="67" y="125"/>
                  <a:pt x="68" y="125"/>
                </a:quadBezTo>
                <a:cubicBezTo>
                  <a:pt x="68" y="125"/>
                  <a:pt x="69" y="124"/>
                  <a:pt x="69" y="123"/>
                </a:cubicBezTo>
                <a:cubicBezTo>
                  <a:pt x="70" y="121"/>
                  <a:pt x="71" y="120"/>
                  <a:pt x="73" y="120"/>
                </a:cubicBezTo>
                <a:quadBezTo>
                  <a:pt x="73" y="120"/>
                  <a:pt x="73" y="120"/>
                </a:quadBezTo>
                <a:cubicBezTo>
                  <a:pt x="77" y="126"/>
                  <a:pt x="78" y="134"/>
                  <a:pt x="75" y="142"/>
                </a:cubicBezTo>
                <a:quadBezTo>
                  <a:pt x="80" y="135"/>
                  <a:pt x="80" y="135"/>
                </a:quadBezTo>
                <a:quadBezTo>
                  <a:pt x="81" y="135"/>
                  <a:pt x="81" y="135"/>
                </a:quadBezTo>
                <a:cubicBezTo>
                  <a:pt x="84" y="135"/>
                  <a:pt x="86" y="139"/>
                  <a:pt x="88" y="140"/>
                </a:cubicBezTo>
                <a:cubicBezTo>
                  <a:pt x="88" y="136"/>
                  <a:pt x="90" y="131"/>
                  <a:pt x="91" y="128"/>
                </a:cubicBezTo>
                <a:quadBezTo>
                  <a:pt x="92" y="127"/>
                  <a:pt x="93" y="127"/>
                </a:quadBezTo>
                <a:cubicBezTo>
                  <a:pt x="94" y="127"/>
                  <a:pt x="96" y="128"/>
                  <a:pt x="96" y="129"/>
                </a:cubicBezTo>
                <a:quadBezTo>
                  <a:pt x="98" y="123"/>
                  <a:pt x="98" y="123"/>
                </a:quadBezTo>
                <a:cubicBezTo>
                  <a:pt x="99" y="121"/>
                  <a:pt x="100" y="121"/>
                  <a:pt x="100" y="121"/>
                </a:cubicBezTo>
                <a:cubicBezTo>
                  <a:pt x="101" y="121"/>
                  <a:pt x="102" y="122"/>
                  <a:pt x="102" y="123"/>
                </a:cubicBezTo>
                <a:cubicBezTo>
                  <a:pt x="103" y="124"/>
                  <a:pt x="103" y="125"/>
                  <a:pt x="104" y="125"/>
                </a:cubicBezTo>
                <a:cubicBezTo>
                  <a:pt x="105" y="125"/>
                  <a:pt x="106" y="125"/>
                  <a:pt x="107" y="124"/>
                </a:cubicBezTo>
                <a:cubicBezTo>
                  <a:pt x="116" y="132"/>
                  <a:pt x="117" y="145"/>
                  <a:pt x="122" y="156"/>
                </a:cubicBezTo>
                <a:cubicBezTo>
                  <a:pt x="124" y="153"/>
                  <a:pt x="132" y="157"/>
                  <a:pt x="129" y="151"/>
                </a:cubicBezTo>
                <a:cubicBezTo>
                  <a:pt x="124" y="148"/>
                  <a:pt x="126" y="142"/>
                  <a:pt x="122" y="137"/>
                </a:cubicBezTo>
                <a:cubicBezTo>
                  <a:pt x="124" y="132"/>
                  <a:pt x="123" y="124"/>
                  <a:pt x="127" y="121"/>
                </a:cubicBezTo>
                <a:cubicBezTo>
                  <a:pt x="128" y="122"/>
                  <a:pt x="129" y="122"/>
                  <a:pt x="130" y="122"/>
                </a:cubicBezTo>
                <a:cubicBezTo>
                  <a:pt x="132" y="122"/>
                  <a:pt x="133" y="121"/>
                  <a:pt x="135" y="121"/>
                </a:cubicBezTo>
                <a:cubicBezTo>
                  <a:pt x="136" y="120"/>
                  <a:pt x="138" y="119"/>
                  <a:pt x="139" y="119"/>
                </a:cubicBezTo>
                <a:cubicBezTo>
                  <a:pt x="140" y="119"/>
                  <a:pt x="142" y="120"/>
                  <a:pt x="143" y="121"/>
                </a:cubicBezTo>
                <a:cubicBezTo>
                  <a:pt x="146" y="123"/>
                  <a:pt x="148" y="127"/>
                  <a:pt x="150" y="128"/>
                </a:cubicBezTo>
                <a:cubicBezTo>
                  <a:pt x="150" y="118"/>
                  <a:pt x="162" y="114"/>
                  <a:pt x="156" y="101"/>
                </a:cubicBezTo>
                <a:quadBezTo>
                  <a:pt x="165" y="95"/>
                  <a:pt x="165" y="95"/>
                </a:quadBezTo>
                <a:cubicBezTo>
                  <a:pt x="165" y="94"/>
                  <a:pt x="166" y="94"/>
                  <a:pt x="167" y="94"/>
                </a:cubicBezTo>
                <a:cubicBezTo>
                  <a:pt x="169" y="94"/>
                  <a:pt x="171" y="95"/>
                  <a:pt x="172" y="95"/>
                </a:cubicBezTo>
                <a:quadBezTo>
                  <a:pt x="172" y="92"/>
                  <a:pt x="172" y="92"/>
                </a:quadBezTo>
                <a:cubicBezTo>
                  <a:pt x="163" y="88"/>
                  <a:pt x="151" y="89"/>
                  <a:pt x="145" y="81"/>
                </a:cubicBezTo>
                <a:cubicBezTo>
                  <a:pt x="151" y="67"/>
                  <a:pt x="163" y="58"/>
                  <a:pt x="169" y="44"/>
                </a:cubicBezTo>
                <a:cubicBezTo>
                  <a:pt x="170" y="44"/>
                  <a:pt x="171" y="44"/>
                  <a:pt x="172" y="44"/>
                </a:cubicBezTo>
                <a:quadBezTo>
                  <a:pt x="172" y="37"/>
                  <a:pt x="172" y="37"/>
                </a:quadBezTo>
                <a:cubicBezTo>
                  <a:pt x="169" y="39"/>
                  <a:pt x="166" y="42"/>
                  <a:pt x="163" y="42"/>
                </a:cubicBezTo>
                <a:quadBezTo>
                  <a:pt x="162" y="42"/>
                  <a:pt x="161" y="42"/>
                </a:quadBezTo>
                <a:cubicBezTo>
                  <a:pt x="162" y="38"/>
                  <a:pt x="163" y="31"/>
                  <a:pt x="158" y="30"/>
                </a:cubicBezTo>
                <a:cubicBezTo>
                  <a:pt x="157" y="31"/>
                  <a:pt x="156" y="31"/>
                  <a:pt x="155" y="31"/>
                </a:cubicBezTo>
                <a:cubicBezTo>
                  <a:pt x="154" y="31"/>
                  <a:pt x="152" y="31"/>
                  <a:pt x="151" y="30"/>
                </a:cubicBezTo>
                <a:cubicBezTo>
                  <a:pt x="150" y="29"/>
                  <a:pt x="148" y="28"/>
                  <a:pt x="147" y="28"/>
                </a:cubicBezTo>
                <a:quadBezTo>
                  <a:pt x="146" y="28"/>
                  <a:pt x="146" y="28"/>
                </a:quadBezTo>
                <a:cubicBezTo>
                  <a:pt x="144" y="22"/>
                  <a:pt x="150" y="17"/>
                  <a:pt x="150" y="10"/>
                </a:cubicBezTo>
                <a:cubicBezTo>
                  <a:pt x="150" y="10"/>
                  <a:pt x="149" y="10"/>
                  <a:pt x="149" y="10"/>
                </a:cubicBezTo>
                <a:cubicBezTo>
                  <a:pt x="137" y="10"/>
                  <a:pt x="122" y="15"/>
                  <a:pt x="108" y="16"/>
                </a:cubicBezTo>
                <a:cubicBezTo>
                  <a:pt x="103" y="17"/>
                  <a:pt x="101" y="22"/>
                  <a:pt x="97" y="26"/>
                </a:cubicBezTo>
                <a:cubicBezTo>
                  <a:pt x="87" y="22"/>
                  <a:pt x="88" y="8"/>
                  <a:pt x="79" y="2"/>
                </a:cubicBezTo>
                <a:cubicBezTo>
                  <a:pt x="77" y="1"/>
                  <a:pt x="74" y="0"/>
                  <a:pt x="72" y="0"/>
                </a:cubicBezTo>
              </a:path>
            </a:pathLst>
          </a:custGeom>
          <a:solidFill>
            <a:srgbClr val="A2D1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96" name="Google Shape;296;p20"/>
          <p:cNvSpPr/>
          <p:nvPr/>
        </p:nvSpPr>
        <p:spPr>
          <a:xfrm>
            <a:off x="11274449" y="1318424"/>
            <a:ext cx="184150" cy="157163"/>
          </a:xfrm>
          <a:custGeom>
            <a:avLst/>
            <a:gdLst/>
            <a:ahLst/>
            <a:cxnLst/>
            <a:rect l="l" t="t" r="r" b="b"/>
            <a:pathLst>
              <a:path w="49" h="39" extrusionOk="0">
                <a:moveTo>
                  <a:pt x="11" y="30"/>
                </a:moveTo>
                <a:cubicBezTo>
                  <a:pt x="8" y="28"/>
                  <a:pt x="15" y="28"/>
                  <a:pt x="11" y="26"/>
                </a:cubicBezTo>
                <a:cubicBezTo>
                  <a:pt x="15" y="27"/>
                  <a:pt x="12" y="29"/>
                  <a:pt x="11" y="30"/>
                </a:cubicBezTo>
                <a:moveTo>
                  <a:pt x="35" y="18"/>
                </a:moveTo>
                <a:quadBezTo>
                  <a:pt x="35" y="18"/>
                  <a:pt x="35" y="18"/>
                </a:quadBezTo>
                <a:quadBezTo>
                  <a:pt x="35" y="18"/>
                  <a:pt x="35" y="18"/>
                </a:quadBezTo>
                <a:cubicBezTo>
                  <a:pt x="34" y="22"/>
                  <a:pt x="40" y="22"/>
                  <a:pt x="34" y="24"/>
                </a:cubicBezTo>
                <a:quadBezTo>
                  <a:pt x="32" y="22"/>
                  <a:pt x="32" y="22"/>
                </a:quadBezTo>
                <a:quadBezTo>
                  <a:pt x="34" y="22"/>
                  <a:pt x="34" y="22"/>
                </a:quadBezTo>
                <a:cubicBezTo>
                  <a:pt x="35" y="22"/>
                  <a:pt x="29" y="20"/>
                  <a:pt x="35" y="18"/>
                </a:cubicBezTo>
                <a:moveTo>
                  <a:pt x="33" y="16"/>
                </a:moveTo>
                <a:quadBezTo>
                  <a:pt x="34" y="15"/>
                  <a:pt x="35" y="15"/>
                </a:quadBezTo>
                <a:cubicBezTo>
                  <a:pt x="35" y="15"/>
                  <a:pt x="34" y="16"/>
                  <a:pt x="33" y="16"/>
                </a:cubicBezTo>
                <a:cubicBezTo>
                  <a:pt x="31" y="17"/>
                  <a:pt x="31" y="19"/>
                  <a:pt x="29" y="22"/>
                </a:cubicBezTo>
                <a:cubicBezTo>
                  <a:pt x="29" y="24"/>
                  <a:pt x="32" y="24"/>
                  <a:pt x="33" y="26"/>
                </a:cubicBezTo>
                <a:cubicBezTo>
                  <a:pt x="32" y="26"/>
                  <a:pt x="31" y="26"/>
                  <a:pt x="31" y="26"/>
                </a:cubicBezTo>
                <a:cubicBezTo>
                  <a:pt x="29" y="26"/>
                  <a:pt x="28" y="27"/>
                  <a:pt x="27" y="29"/>
                </a:cubicBezTo>
                <a:cubicBezTo>
                  <a:pt x="27" y="30"/>
                  <a:pt x="26" y="31"/>
                  <a:pt x="26" y="31"/>
                </a:cubicBezTo>
                <a:cubicBezTo>
                  <a:pt x="26" y="30"/>
                  <a:pt x="27" y="30"/>
                  <a:pt x="27" y="29"/>
                </a:cubicBezTo>
                <a:cubicBezTo>
                  <a:pt x="27" y="29"/>
                  <a:pt x="27" y="28"/>
                  <a:pt x="26" y="28"/>
                </a:cubicBezTo>
                <a:cubicBezTo>
                  <a:pt x="26" y="29"/>
                  <a:pt x="25" y="30"/>
                  <a:pt x="24" y="30"/>
                </a:cubicBezTo>
                <a:cubicBezTo>
                  <a:pt x="23" y="30"/>
                  <a:pt x="25" y="30"/>
                  <a:pt x="24" y="29"/>
                </a:cubicBezTo>
                <a:quadBezTo>
                  <a:pt x="23" y="28"/>
                  <a:pt x="22" y="28"/>
                </a:quadBezTo>
                <a:cubicBezTo>
                  <a:pt x="20" y="28"/>
                  <a:pt x="21" y="32"/>
                  <a:pt x="20" y="34"/>
                </a:cubicBezTo>
                <a:cubicBezTo>
                  <a:pt x="20" y="33"/>
                  <a:pt x="21" y="30"/>
                  <a:pt x="17" y="29"/>
                </a:cubicBezTo>
                <a:quadBezTo>
                  <a:pt x="17" y="29"/>
                  <a:pt x="16" y="29"/>
                </a:quadBezTo>
                <a:cubicBezTo>
                  <a:pt x="15" y="29"/>
                  <a:pt x="15" y="31"/>
                  <a:pt x="14" y="31"/>
                </a:cubicBezTo>
                <a:quadBezTo>
                  <a:pt x="16" y="27"/>
                  <a:pt x="16" y="27"/>
                </a:quadBezTo>
                <a:cubicBezTo>
                  <a:pt x="17" y="28"/>
                  <a:pt x="18" y="28"/>
                  <a:pt x="19" y="28"/>
                </a:cubicBezTo>
                <a:cubicBezTo>
                  <a:pt x="21" y="28"/>
                  <a:pt x="23" y="24"/>
                  <a:pt x="27" y="24"/>
                </a:cubicBezTo>
                <a:quadBezTo>
                  <a:pt x="26" y="24"/>
                  <a:pt x="25" y="24"/>
                </a:quadBezTo>
                <a:cubicBezTo>
                  <a:pt x="24" y="24"/>
                  <a:pt x="24" y="23"/>
                  <a:pt x="23" y="21"/>
                </a:cubicBezTo>
                <a:quadBezTo>
                  <a:pt x="23" y="20"/>
                  <a:pt x="24" y="20"/>
                </a:quadBezTo>
                <a:cubicBezTo>
                  <a:pt x="25" y="20"/>
                  <a:pt x="25" y="21"/>
                  <a:pt x="26" y="21"/>
                </a:cubicBezTo>
                <a:cubicBezTo>
                  <a:pt x="26" y="21"/>
                  <a:pt x="27" y="22"/>
                  <a:pt x="27" y="22"/>
                </a:cubicBezTo>
                <a:cubicBezTo>
                  <a:pt x="28" y="22"/>
                  <a:pt x="28" y="21"/>
                  <a:pt x="29" y="19"/>
                </a:cubicBezTo>
                <a:quadBezTo>
                  <a:pt x="29" y="19"/>
                  <a:pt x="29" y="19"/>
                </a:quadBezTo>
                <a:cubicBezTo>
                  <a:pt x="29" y="19"/>
                  <a:pt x="28" y="19"/>
                  <a:pt x="28" y="18"/>
                </a:cubicBezTo>
                <a:cubicBezTo>
                  <a:pt x="27" y="17"/>
                  <a:pt x="26" y="17"/>
                  <a:pt x="25" y="17"/>
                </a:cubicBezTo>
                <a:cubicBezTo>
                  <a:pt x="25" y="17"/>
                  <a:pt x="24" y="17"/>
                  <a:pt x="23" y="18"/>
                </a:cubicBezTo>
                <a:cubicBezTo>
                  <a:pt x="24" y="15"/>
                  <a:pt x="25" y="15"/>
                  <a:pt x="27" y="15"/>
                </a:cubicBezTo>
                <a:cubicBezTo>
                  <a:pt x="28" y="15"/>
                  <a:pt x="29" y="15"/>
                  <a:pt x="30" y="15"/>
                </a:cubicBezTo>
                <a:cubicBezTo>
                  <a:pt x="31" y="15"/>
                  <a:pt x="32" y="16"/>
                  <a:pt x="33" y="16"/>
                </a:cubicBezTo>
                <a:quadBezTo>
                  <a:pt x="33" y="16"/>
                  <a:pt x="33" y="16"/>
                </a:quadBezTo>
                <a:moveTo>
                  <a:pt x="17" y="11"/>
                </a:moveTo>
                <a:cubicBezTo>
                  <a:pt x="20" y="11"/>
                  <a:pt x="19" y="6"/>
                  <a:pt x="20" y="4"/>
                </a:cubicBezTo>
                <a:cubicBezTo>
                  <a:pt x="22" y="7"/>
                  <a:pt x="25" y="9"/>
                  <a:pt x="27" y="9"/>
                </a:cubicBezTo>
                <a:cubicBezTo>
                  <a:pt x="28" y="9"/>
                  <a:pt x="30" y="9"/>
                  <a:pt x="31" y="8"/>
                </a:cubicBezTo>
                <a:quadBezTo>
                  <a:pt x="31" y="7"/>
                  <a:pt x="32" y="7"/>
                </a:quadBezTo>
                <a:quadBezTo>
                  <a:pt x="31" y="7"/>
                  <a:pt x="31" y="8"/>
                </a:quadBezTo>
                <a:cubicBezTo>
                  <a:pt x="28" y="10"/>
                  <a:pt x="27" y="11"/>
                  <a:pt x="23" y="14"/>
                </a:cubicBezTo>
                <a:cubicBezTo>
                  <a:pt x="19" y="14"/>
                  <a:pt x="26" y="10"/>
                  <a:pt x="22" y="10"/>
                </a:cubicBezTo>
                <a:quadBezTo>
                  <a:pt x="21" y="10"/>
                  <a:pt x="21" y="10"/>
                </a:quadBezTo>
                <a:quadBezTo>
                  <a:pt x="20" y="12"/>
                  <a:pt x="20" y="12"/>
                </a:quadBezTo>
                <a:quadBezTo>
                  <a:pt x="20" y="11"/>
                  <a:pt x="20" y="11"/>
                </a:quadBezTo>
                <a:cubicBezTo>
                  <a:pt x="19" y="13"/>
                  <a:pt x="15" y="13"/>
                  <a:pt x="16" y="17"/>
                </a:cubicBezTo>
                <a:cubicBezTo>
                  <a:pt x="16" y="17"/>
                  <a:pt x="17" y="17"/>
                  <a:pt x="17" y="17"/>
                </a:cubicBezTo>
                <a:cubicBezTo>
                  <a:pt x="18" y="17"/>
                  <a:pt x="19" y="17"/>
                  <a:pt x="19" y="18"/>
                </a:cubicBezTo>
                <a:quadBezTo>
                  <a:pt x="19" y="18"/>
                  <a:pt x="19" y="18"/>
                </a:quadBezTo>
                <a:cubicBezTo>
                  <a:pt x="20" y="18"/>
                  <a:pt x="21" y="18"/>
                  <a:pt x="22" y="20"/>
                </a:cubicBezTo>
                <a:cubicBezTo>
                  <a:pt x="20" y="19"/>
                  <a:pt x="20" y="18"/>
                  <a:pt x="19" y="18"/>
                </a:cubicBezTo>
                <a:cubicBezTo>
                  <a:pt x="17" y="18"/>
                  <a:pt x="15" y="21"/>
                  <a:pt x="15" y="24"/>
                </a:cubicBezTo>
                <a:quadBezTo>
                  <a:pt x="15" y="24"/>
                  <a:pt x="15" y="23"/>
                </a:quadBezTo>
                <a:cubicBezTo>
                  <a:pt x="17" y="26"/>
                  <a:pt x="14" y="25"/>
                  <a:pt x="14" y="26"/>
                </a:cubicBezTo>
                <a:cubicBezTo>
                  <a:pt x="14" y="26"/>
                  <a:pt x="14" y="27"/>
                  <a:pt x="14" y="27"/>
                </a:cubicBezTo>
                <a:quadBezTo>
                  <a:pt x="14" y="26"/>
                  <a:pt x="14" y="26"/>
                </a:quadBezTo>
                <a:quadBezTo>
                  <a:pt x="14" y="25"/>
                  <a:pt x="15" y="24"/>
                </a:quadBezTo>
                <a:cubicBezTo>
                  <a:pt x="14" y="24"/>
                  <a:pt x="13" y="24"/>
                  <a:pt x="13" y="24"/>
                </a:cubicBezTo>
                <a:quadBezTo>
                  <a:pt x="13" y="24"/>
                  <a:pt x="12" y="24"/>
                </a:quadBezTo>
                <a:quadBezTo>
                  <a:pt x="13" y="24"/>
                  <a:pt x="13" y="24"/>
                </a:quadBezTo>
                <a:cubicBezTo>
                  <a:pt x="15" y="21"/>
                  <a:pt x="9" y="20"/>
                  <a:pt x="14" y="19"/>
                </a:cubicBezTo>
                <a:quadBezTo>
                  <a:pt x="14" y="19"/>
                  <a:pt x="14" y="19"/>
                </a:quadBezTo>
                <a:cubicBezTo>
                  <a:pt x="12" y="19"/>
                  <a:pt x="11" y="18"/>
                  <a:pt x="10" y="17"/>
                </a:cubicBezTo>
                <a:cubicBezTo>
                  <a:pt x="9" y="15"/>
                  <a:pt x="9" y="14"/>
                  <a:pt x="7" y="14"/>
                </a:cubicBezTo>
                <a:quadBezTo>
                  <a:pt x="7" y="14"/>
                  <a:pt x="7" y="14"/>
                </a:quadBezTo>
                <a:quadBezTo>
                  <a:pt x="10" y="11"/>
                  <a:pt x="10" y="11"/>
                </a:quadBezTo>
                <a:quadBezTo>
                  <a:pt x="11" y="12"/>
                  <a:pt x="10" y="13"/>
                </a:quadBezTo>
                <a:quadBezTo>
                  <a:pt x="10" y="13"/>
                  <a:pt x="11" y="13"/>
                </a:quadBezTo>
                <a:cubicBezTo>
                  <a:pt x="13" y="13"/>
                  <a:pt x="13" y="8"/>
                  <a:pt x="11" y="8"/>
                </a:cubicBezTo>
                <a:quadBezTo>
                  <a:pt x="17" y="9"/>
                  <a:pt x="17" y="9"/>
                </a:quadBezTo>
                <a:quadBezTo>
                  <a:pt x="17" y="9"/>
                  <a:pt x="17" y="9"/>
                </a:quadBezTo>
                <a:quadBezTo>
                  <a:pt x="18" y="9"/>
                  <a:pt x="18" y="9"/>
                </a:quadBezTo>
                <a:quadBezTo>
                  <a:pt x="17" y="9"/>
                  <a:pt x="17" y="9"/>
                </a:quadBezTo>
                <a:cubicBezTo>
                  <a:pt x="16" y="9"/>
                  <a:pt x="15" y="9"/>
                  <a:pt x="15" y="11"/>
                </a:cubicBezTo>
                <a:cubicBezTo>
                  <a:pt x="16" y="11"/>
                  <a:pt x="17" y="11"/>
                  <a:pt x="17" y="11"/>
                </a:cubicBezTo>
                <a:moveTo>
                  <a:pt x="18" y="0"/>
                </a:moveTo>
                <a:cubicBezTo>
                  <a:pt x="8" y="6"/>
                  <a:pt x="0" y="10"/>
                  <a:pt x="0" y="22"/>
                </a:cubicBezTo>
                <a:cubicBezTo>
                  <a:pt x="7" y="22"/>
                  <a:pt x="5" y="30"/>
                  <a:pt x="6" y="34"/>
                </a:cubicBezTo>
                <a:cubicBezTo>
                  <a:pt x="6" y="34"/>
                  <a:pt x="7" y="34"/>
                  <a:pt x="7" y="34"/>
                </a:cubicBezTo>
                <a:cubicBezTo>
                  <a:pt x="11" y="34"/>
                  <a:pt x="13" y="36"/>
                  <a:pt x="16" y="38"/>
                </a:cubicBezTo>
                <a:cubicBezTo>
                  <a:pt x="18" y="39"/>
                  <a:pt x="20" y="39"/>
                  <a:pt x="22" y="39"/>
                </a:cubicBezTo>
                <a:cubicBezTo>
                  <a:pt x="26" y="39"/>
                  <a:pt x="30" y="38"/>
                  <a:pt x="33" y="35"/>
                </a:cubicBezTo>
                <a:cubicBezTo>
                  <a:pt x="36" y="31"/>
                  <a:pt x="46" y="27"/>
                  <a:pt x="39" y="22"/>
                </a:cubicBezTo>
                <a:cubicBezTo>
                  <a:pt x="49" y="16"/>
                  <a:pt x="33" y="12"/>
                  <a:pt x="37" y="4"/>
                </a:cubicBezTo>
                <a:cubicBezTo>
                  <a:pt x="33" y="0"/>
                  <a:pt x="24" y="2"/>
                  <a:pt x="18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97" name="Google Shape;297;p20"/>
          <p:cNvSpPr/>
          <p:nvPr/>
        </p:nvSpPr>
        <p:spPr>
          <a:xfrm>
            <a:off x="11304612" y="1423199"/>
            <a:ext cx="25400" cy="15875"/>
          </a:xfrm>
          <a:custGeom>
            <a:avLst/>
            <a:gdLst/>
            <a:ahLst/>
            <a:cxnLst/>
            <a:rect l="l" t="t" r="r" b="b"/>
            <a:pathLst>
              <a:path w="7" h="4" extrusionOk="0">
                <a:moveTo>
                  <a:pt x="3" y="0"/>
                </a:moveTo>
                <a:cubicBezTo>
                  <a:pt x="7" y="2"/>
                  <a:pt x="0" y="2"/>
                  <a:pt x="3" y="4"/>
                </a:cubicBezTo>
                <a:cubicBezTo>
                  <a:pt x="4" y="3"/>
                  <a:pt x="7" y="1"/>
                  <a:pt x="3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11326829" y="1378747"/>
            <a:ext cx="77788" cy="76200"/>
          </a:xfrm>
          <a:custGeom>
            <a:avLst/>
            <a:gdLst/>
            <a:ahLst/>
            <a:cxnLst/>
            <a:rect l="l" t="t" r="r" b="b"/>
            <a:pathLst>
              <a:path w="21" h="19" extrusionOk="0">
                <a:moveTo>
                  <a:pt x="13" y="14"/>
                </a:moveTo>
                <a:cubicBezTo>
                  <a:pt x="13" y="15"/>
                  <a:pt x="12" y="15"/>
                  <a:pt x="12" y="16"/>
                </a:cubicBezTo>
                <a:cubicBezTo>
                  <a:pt x="12" y="16"/>
                  <a:pt x="13" y="15"/>
                  <a:pt x="13" y="14"/>
                </a:cubicBezTo>
                <a:moveTo>
                  <a:pt x="13" y="12"/>
                </a:moveTo>
                <a:quadBezTo>
                  <a:pt x="12" y="11"/>
                  <a:pt x="12" y="11"/>
                </a:quadBezTo>
                <a:quadBezTo>
                  <a:pt x="15" y="8"/>
                  <a:pt x="15" y="8"/>
                </a:quadBezTo>
                <a:quadBezTo>
                  <a:pt x="13" y="12"/>
                  <a:pt x="13" y="12"/>
                </a:quadBezTo>
                <a:moveTo>
                  <a:pt x="13" y="0"/>
                </a:moveTo>
                <a:cubicBezTo>
                  <a:pt x="11" y="0"/>
                  <a:pt x="10" y="0"/>
                  <a:pt x="9" y="3"/>
                </a:cubicBezTo>
                <a:cubicBezTo>
                  <a:pt x="10" y="2"/>
                  <a:pt x="11" y="2"/>
                  <a:pt x="11" y="2"/>
                </a:cubicBezTo>
                <a:cubicBezTo>
                  <a:pt x="12" y="2"/>
                  <a:pt x="13" y="2"/>
                  <a:pt x="14" y="3"/>
                </a:cubicBezTo>
                <a:cubicBezTo>
                  <a:pt x="14" y="4"/>
                  <a:pt x="15" y="4"/>
                  <a:pt x="15" y="4"/>
                </a:cubicBezTo>
                <a:quadBezTo>
                  <a:pt x="15" y="4"/>
                  <a:pt x="15" y="4"/>
                </a:quadBezTo>
                <a:cubicBezTo>
                  <a:pt x="14" y="6"/>
                  <a:pt x="14" y="7"/>
                  <a:pt x="13" y="7"/>
                </a:cubicBezTo>
                <a:cubicBezTo>
                  <a:pt x="13" y="7"/>
                  <a:pt x="12" y="6"/>
                  <a:pt x="12" y="6"/>
                </a:cubicBezTo>
                <a:cubicBezTo>
                  <a:pt x="11" y="6"/>
                  <a:pt x="11" y="5"/>
                  <a:pt x="10" y="5"/>
                </a:cubicBezTo>
                <a:quadBezTo>
                  <a:pt x="9" y="5"/>
                  <a:pt x="9" y="6"/>
                </a:quadBezTo>
                <a:cubicBezTo>
                  <a:pt x="10" y="8"/>
                  <a:pt x="10" y="9"/>
                  <a:pt x="11" y="9"/>
                </a:cubicBezTo>
                <a:quadBezTo>
                  <a:pt x="12" y="9"/>
                  <a:pt x="13" y="9"/>
                </a:quadBezTo>
                <a:cubicBezTo>
                  <a:pt x="9" y="9"/>
                  <a:pt x="7" y="13"/>
                  <a:pt x="5" y="13"/>
                </a:cubicBezTo>
                <a:cubicBezTo>
                  <a:pt x="4" y="13"/>
                  <a:pt x="3" y="13"/>
                  <a:pt x="2" y="12"/>
                </a:cubicBezTo>
                <a:quadBezTo>
                  <a:pt x="0" y="16"/>
                  <a:pt x="0" y="16"/>
                </a:quadBezTo>
                <a:cubicBezTo>
                  <a:pt x="1" y="16"/>
                  <a:pt x="1" y="14"/>
                  <a:pt x="2" y="14"/>
                </a:cubicBezTo>
                <a:quadBezTo>
                  <a:pt x="3" y="14"/>
                  <a:pt x="3" y="14"/>
                </a:quadBezTo>
                <a:cubicBezTo>
                  <a:pt x="7" y="15"/>
                  <a:pt x="6" y="18"/>
                  <a:pt x="6" y="19"/>
                </a:cubicBezTo>
                <a:cubicBezTo>
                  <a:pt x="7" y="17"/>
                  <a:pt x="6" y="13"/>
                  <a:pt x="8" y="13"/>
                </a:cubicBezTo>
                <a:quadBezTo>
                  <a:pt x="9" y="13"/>
                  <a:pt x="10" y="14"/>
                </a:quadBezTo>
                <a:cubicBezTo>
                  <a:pt x="11" y="15"/>
                  <a:pt x="9" y="15"/>
                  <a:pt x="10" y="15"/>
                </a:cubicBezTo>
                <a:cubicBezTo>
                  <a:pt x="11" y="15"/>
                  <a:pt x="12" y="14"/>
                  <a:pt x="12" y="13"/>
                </a:cubicBezTo>
                <a:cubicBezTo>
                  <a:pt x="13" y="13"/>
                  <a:pt x="13" y="14"/>
                  <a:pt x="13" y="14"/>
                </a:cubicBezTo>
                <a:cubicBezTo>
                  <a:pt x="14" y="12"/>
                  <a:pt x="15" y="11"/>
                  <a:pt x="17" y="11"/>
                </a:cubicBezTo>
                <a:cubicBezTo>
                  <a:pt x="17" y="11"/>
                  <a:pt x="18" y="11"/>
                  <a:pt x="19" y="11"/>
                </a:cubicBezTo>
                <a:cubicBezTo>
                  <a:pt x="18" y="9"/>
                  <a:pt x="15" y="9"/>
                  <a:pt x="15" y="7"/>
                </a:cubicBezTo>
                <a:cubicBezTo>
                  <a:pt x="17" y="4"/>
                  <a:pt x="17" y="2"/>
                  <a:pt x="19" y="1"/>
                </a:cubicBezTo>
                <a:quadBezTo>
                  <a:pt x="19" y="1"/>
                  <a:pt x="19" y="1"/>
                </a:quadBezTo>
                <a:cubicBezTo>
                  <a:pt x="18" y="1"/>
                  <a:pt x="17" y="0"/>
                  <a:pt x="16" y="0"/>
                </a:cubicBezTo>
                <a:cubicBezTo>
                  <a:pt x="15" y="0"/>
                  <a:pt x="14" y="0"/>
                  <a:pt x="13" y="0"/>
                </a:cubicBezTo>
                <a:moveTo>
                  <a:pt x="21" y="0"/>
                </a:moveTo>
                <a:quadBezTo>
                  <a:pt x="20" y="0"/>
                  <a:pt x="19" y="1"/>
                </a:quadBezTo>
                <a:cubicBezTo>
                  <a:pt x="20" y="1"/>
                  <a:pt x="21" y="0"/>
                  <a:pt x="21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299" name="Google Shape;299;p20"/>
          <p:cNvSpPr/>
          <p:nvPr/>
        </p:nvSpPr>
        <p:spPr>
          <a:xfrm>
            <a:off x="11299842" y="1334297"/>
            <a:ext cx="93663" cy="92075"/>
          </a:xfrm>
          <a:custGeom>
            <a:avLst/>
            <a:gdLst/>
            <a:ahLst/>
            <a:cxnLst/>
            <a:rect l="l" t="t" r="r" b="b"/>
            <a:pathLst>
              <a:path w="25" h="23" extrusionOk="0">
                <a:moveTo>
                  <a:pt x="7" y="22"/>
                </a:moveTo>
                <a:quadBezTo>
                  <a:pt x="7" y="22"/>
                  <a:pt x="7" y="23"/>
                </a:quadBezTo>
                <a:cubicBezTo>
                  <a:pt x="7" y="23"/>
                  <a:pt x="7" y="22"/>
                  <a:pt x="7" y="22"/>
                </a:cubicBezTo>
                <a:moveTo>
                  <a:pt x="6" y="20"/>
                </a:moveTo>
                <a:quadBezTo>
                  <a:pt x="6" y="20"/>
                  <a:pt x="5" y="20"/>
                </a:quadBezTo>
                <a:quadBezTo>
                  <a:pt x="6" y="20"/>
                  <a:pt x="6" y="20"/>
                </a:quadBezTo>
                <a:moveTo>
                  <a:pt x="8" y="19"/>
                </a:moveTo>
                <a:quadBezTo>
                  <a:pt x="8" y="20"/>
                  <a:pt x="8" y="20"/>
                </a:quadBezTo>
                <a:quadBezTo>
                  <a:pt x="7" y="21"/>
                  <a:pt x="7" y="22"/>
                </a:quadBezTo>
                <a:cubicBezTo>
                  <a:pt x="7" y="21"/>
                  <a:pt x="10" y="22"/>
                  <a:pt x="8" y="19"/>
                </a:cubicBezTo>
                <a:moveTo>
                  <a:pt x="12" y="14"/>
                </a:moveTo>
                <a:quadBezTo>
                  <a:pt x="12" y="14"/>
                  <a:pt x="12" y="14"/>
                </a:quadBezTo>
                <a:cubicBezTo>
                  <a:pt x="13" y="14"/>
                  <a:pt x="13" y="15"/>
                  <a:pt x="15" y="16"/>
                </a:cubicBezTo>
                <a:cubicBezTo>
                  <a:pt x="14" y="14"/>
                  <a:pt x="13" y="14"/>
                  <a:pt x="12" y="14"/>
                </a:cubicBezTo>
                <a:moveTo>
                  <a:pt x="10" y="5"/>
                </a:moveTo>
                <a:quadBezTo>
                  <a:pt x="10" y="5"/>
                  <a:pt x="10" y="5"/>
                </a:quadBezTo>
                <a:quadBezTo>
                  <a:pt x="11" y="5"/>
                  <a:pt x="11" y="5"/>
                </a:quadBezTo>
                <a:quadBezTo>
                  <a:pt x="11" y="5"/>
                  <a:pt x="10" y="5"/>
                </a:quadBezTo>
                <a:moveTo>
                  <a:pt x="25" y="3"/>
                </a:moveTo>
                <a:quadBezTo>
                  <a:pt x="24" y="3"/>
                  <a:pt x="24" y="4"/>
                </a:quadBezTo>
                <a:quadBezTo>
                  <a:pt x="24" y="3"/>
                  <a:pt x="25" y="3"/>
                </a:quadBezTo>
                <a:moveTo>
                  <a:pt x="5" y="12"/>
                </a:moveTo>
                <a:quadBezTo>
                  <a:pt x="3" y="12"/>
                  <a:pt x="3" y="12"/>
                </a:quadBezTo>
                <a:quadBezTo>
                  <a:pt x="5" y="12"/>
                  <a:pt x="5" y="12"/>
                </a:quadBezTo>
                <a:moveTo>
                  <a:pt x="13" y="0"/>
                </a:moveTo>
                <a:cubicBezTo>
                  <a:pt x="12" y="2"/>
                  <a:pt x="13" y="7"/>
                  <a:pt x="10" y="7"/>
                </a:cubicBezTo>
                <a:cubicBezTo>
                  <a:pt x="10" y="7"/>
                  <a:pt x="9" y="7"/>
                  <a:pt x="8" y="7"/>
                </a:cubicBezTo>
                <a:cubicBezTo>
                  <a:pt x="8" y="5"/>
                  <a:pt x="9" y="5"/>
                  <a:pt x="10" y="5"/>
                </a:cubicBezTo>
                <a:quadBezTo>
                  <a:pt x="4" y="4"/>
                  <a:pt x="4" y="4"/>
                </a:quadBezTo>
                <a:cubicBezTo>
                  <a:pt x="6" y="4"/>
                  <a:pt x="6" y="9"/>
                  <a:pt x="4" y="9"/>
                </a:cubicBezTo>
                <a:quadBezTo>
                  <a:pt x="3" y="9"/>
                  <a:pt x="3" y="9"/>
                </a:quadBezTo>
                <a:quadBezTo>
                  <a:pt x="4" y="8"/>
                  <a:pt x="3" y="7"/>
                </a:quadBezTo>
                <a:quadBezTo>
                  <a:pt x="0" y="10"/>
                  <a:pt x="0" y="10"/>
                </a:quadBezTo>
                <a:quadBezTo>
                  <a:pt x="0" y="10"/>
                  <a:pt x="0" y="10"/>
                </a:quadBezTo>
                <a:cubicBezTo>
                  <a:pt x="2" y="10"/>
                  <a:pt x="2" y="11"/>
                  <a:pt x="3" y="13"/>
                </a:cubicBezTo>
                <a:cubicBezTo>
                  <a:pt x="4" y="14"/>
                  <a:pt x="5" y="15"/>
                  <a:pt x="7" y="15"/>
                </a:cubicBezTo>
                <a:quadBezTo>
                  <a:pt x="7" y="15"/>
                  <a:pt x="7" y="15"/>
                </a:quadBezTo>
                <a:cubicBezTo>
                  <a:pt x="2" y="16"/>
                  <a:pt x="8" y="17"/>
                  <a:pt x="6" y="20"/>
                </a:cubicBezTo>
                <a:cubicBezTo>
                  <a:pt x="6" y="20"/>
                  <a:pt x="7" y="20"/>
                  <a:pt x="8" y="20"/>
                </a:cubicBezTo>
                <a:cubicBezTo>
                  <a:pt x="8" y="17"/>
                  <a:pt x="10" y="14"/>
                  <a:pt x="12" y="14"/>
                </a:cubicBezTo>
                <a:cubicBezTo>
                  <a:pt x="12" y="13"/>
                  <a:pt x="11" y="13"/>
                  <a:pt x="10" y="13"/>
                </a:cubicBezTo>
                <a:cubicBezTo>
                  <a:pt x="10" y="13"/>
                  <a:pt x="9" y="13"/>
                  <a:pt x="9" y="13"/>
                </a:cubicBezTo>
                <a:cubicBezTo>
                  <a:pt x="8" y="9"/>
                  <a:pt x="12" y="9"/>
                  <a:pt x="13" y="7"/>
                </a:cubicBezTo>
                <a:quadBezTo>
                  <a:pt x="13" y="7"/>
                  <a:pt x="13" y="8"/>
                </a:quadBezTo>
                <a:quadBezTo>
                  <a:pt x="14" y="6"/>
                  <a:pt x="14" y="6"/>
                </a:quadBezTo>
                <a:quadBezTo>
                  <a:pt x="14" y="6"/>
                  <a:pt x="15" y="6"/>
                </a:quadBezTo>
                <a:cubicBezTo>
                  <a:pt x="19" y="6"/>
                  <a:pt x="12" y="10"/>
                  <a:pt x="16" y="10"/>
                </a:cubicBezTo>
                <a:cubicBezTo>
                  <a:pt x="20" y="7"/>
                  <a:pt x="21" y="6"/>
                  <a:pt x="24" y="4"/>
                </a:cubicBezTo>
                <a:cubicBezTo>
                  <a:pt x="23" y="5"/>
                  <a:pt x="21" y="5"/>
                  <a:pt x="20" y="5"/>
                </a:cubicBezTo>
                <a:cubicBezTo>
                  <a:pt x="18" y="5"/>
                  <a:pt x="15" y="3"/>
                  <a:pt x="13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00" name="Google Shape;300;p20"/>
          <p:cNvSpPr/>
          <p:nvPr/>
        </p:nvSpPr>
        <p:spPr>
          <a:xfrm>
            <a:off x="11310954" y="1383510"/>
            <a:ext cx="7938" cy="0"/>
          </a:xfrm>
          <a:custGeom>
            <a:avLst/>
            <a:gdLst/>
            <a:ahLst/>
            <a:cxnLst/>
            <a:rect l="l" t="t" r="r" b="b"/>
            <a:pathLst>
              <a:path w="5" h="120000" extrusionOk="0">
                <a:moveTo>
                  <a:pt x="0" y="0"/>
                </a:moveTo>
                <a:lnTo>
                  <a:pt x="5" y="0"/>
                </a:lnTo>
                <a:lnTo>
                  <a:pt x="0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01" name="Google Shape;301;p20"/>
          <p:cNvSpPr/>
          <p:nvPr/>
        </p:nvSpPr>
        <p:spPr>
          <a:xfrm>
            <a:off x="11310954" y="1383510"/>
            <a:ext cx="7938" cy="0"/>
          </a:xfrm>
          <a:custGeom>
            <a:avLst/>
            <a:gdLst/>
            <a:ahLst/>
            <a:cxnLst/>
            <a:rect l="l" t="t" r="r" b="b"/>
            <a:pathLst>
              <a:path w="5" h="120000" extrusionOk="0">
                <a:moveTo>
                  <a:pt x="0" y="0"/>
                </a:moveTo>
                <a:lnTo>
                  <a:pt x="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02" name="Google Shape;302;p20"/>
          <p:cNvSpPr/>
          <p:nvPr/>
        </p:nvSpPr>
        <p:spPr>
          <a:xfrm>
            <a:off x="11371279" y="1410497"/>
            <a:ext cx="11113" cy="15875"/>
          </a:xfrm>
          <a:custGeom>
            <a:avLst/>
            <a:gdLst/>
            <a:ahLst/>
            <a:cxnLst/>
            <a:rect l="l" t="t" r="r" b="b"/>
            <a:pathLst>
              <a:path w="7" h="10" extrusionOk="0">
                <a:moveTo>
                  <a:pt x="7" y="0"/>
                </a:moveTo>
                <a:lnTo>
                  <a:pt x="0" y="8"/>
                </a:lnTo>
                <a:lnTo>
                  <a:pt x="3" y="10"/>
                </a:lnTo>
                <a:lnTo>
                  <a:pt x="7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03" name="Google Shape;303;p20"/>
          <p:cNvSpPr/>
          <p:nvPr/>
        </p:nvSpPr>
        <p:spPr>
          <a:xfrm>
            <a:off x="11371279" y="1410497"/>
            <a:ext cx="11113" cy="15875"/>
          </a:xfrm>
          <a:custGeom>
            <a:avLst/>
            <a:gdLst/>
            <a:ahLst/>
            <a:cxnLst/>
            <a:rect l="l" t="t" r="r" b="b"/>
            <a:pathLst>
              <a:path w="7" h="10" extrusionOk="0">
                <a:moveTo>
                  <a:pt x="7" y="0"/>
                </a:moveTo>
                <a:lnTo>
                  <a:pt x="0" y="8"/>
                </a:lnTo>
                <a:lnTo>
                  <a:pt x="3" y="10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304" name="Google Shape;304;p20"/>
          <p:cNvPicPr/>
          <p:nvPr/>
        </p:nvPicPr>
        <p:blipFill rotWithShape="1">
          <a:blip r:embed="rId33">
            <a:alphaModFix/>
          </a:blip>
          <a:srcRect/>
          <a:stretch>
            <a:fillRect/>
          </a:stretch>
        </p:blipFill>
        <p:spPr>
          <a:xfrm>
            <a:off x="12025329" y="2372522"/>
            <a:ext cx="33338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0"/>
          <p:cNvSpPr/>
          <p:nvPr/>
        </p:nvSpPr>
        <p:spPr>
          <a:xfrm>
            <a:off x="11382392" y="1391447"/>
            <a:ext cx="41275" cy="23813"/>
          </a:xfrm>
          <a:custGeom>
            <a:avLst/>
            <a:gdLst/>
            <a:ahLst/>
            <a:cxnLst/>
            <a:rect l="l" t="t" r="r" b="b"/>
            <a:pathLst>
              <a:path w="11" h="6" extrusionOk="0">
                <a:moveTo>
                  <a:pt x="6" y="0"/>
                </a:moveTo>
                <a:cubicBezTo>
                  <a:pt x="0" y="2"/>
                  <a:pt x="6" y="4"/>
                  <a:pt x="5" y="4"/>
                </a:cubicBezTo>
                <a:quadBezTo>
                  <a:pt x="5" y="4"/>
                  <a:pt x="3" y="4"/>
                </a:quadBezTo>
                <a:quadBezTo>
                  <a:pt x="5" y="6"/>
                  <a:pt x="5" y="6"/>
                </a:quadBezTo>
                <a:cubicBezTo>
                  <a:pt x="11" y="4"/>
                  <a:pt x="5" y="4"/>
                  <a:pt x="6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306" name="Google Shape;306;p20"/>
          <p:cNvPicPr/>
          <p:nvPr/>
        </p:nvPicPr>
        <p:blipFill rotWithShape="1">
          <a:blip r:embed="rId34">
            <a:alphaModFix/>
          </a:blip>
          <a:srcRect/>
          <a:stretch>
            <a:fillRect/>
          </a:stretch>
        </p:blipFill>
        <p:spPr>
          <a:xfrm>
            <a:off x="12042792" y="2299497"/>
            <a:ext cx="68263" cy="49213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0"/>
          <p:cNvSpPr/>
          <p:nvPr/>
        </p:nvSpPr>
        <p:spPr>
          <a:xfrm>
            <a:off x="11018854" y="334172"/>
            <a:ext cx="588963" cy="631825"/>
          </a:xfrm>
          <a:custGeom>
            <a:avLst/>
            <a:gdLst/>
            <a:ahLst/>
            <a:cxnLst/>
            <a:rect l="l" t="t" r="r" b="b"/>
            <a:pathLst>
              <a:path w="157" h="158" extrusionOk="0">
                <a:moveTo>
                  <a:pt x="72" y="0"/>
                </a:moveTo>
                <a:cubicBezTo>
                  <a:pt x="63" y="1"/>
                  <a:pt x="74" y="8"/>
                  <a:pt x="71" y="13"/>
                </a:cubicBezTo>
                <a:cubicBezTo>
                  <a:pt x="59" y="32"/>
                  <a:pt x="46" y="47"/>
                  <a:pt x="24" y="54"/>
                </a:cubicBezTo>
                <a:quadBezTo>
                  <a:pt x="5" y="38"/>
                  <a:pt x="5" y="38"/>
                </a:quadBezTo>
                <a:cubicBezTo>
                  <a:pt x="5" y="39"/>
                  <a:pt x="3" y="42"/>
                  <a:pt x="1" y="42"/>
                </a:cubicBezTo>
                <a:cubicBezTo>
                  <a:pt x="1" y="42"/>
                  <a:pt x="0" y="42"/>
                  <a:pt x="0" y="42"/>
                </a:cubicBezTo>
                <a:cubicBezTo>
                  <a:pt x="8" y="52"/>
                  <a:pt x="20" y="57"/>
                  <a:pt x="26" y="68"/>
                </a:cubicBezTo>
                <a:quadBezTo>
                  <a:pt x="26" y="68"/>
                  <a:pt x="26" y="68"/>
                </a:quadBezTo>
                <a:quadBezTo>
                  <a:pt x="25" y="68"/>
                  <a:pt x="24" y="67"/>
                </a:quadBezTo>
                <a:cubicBezTo>
                  <a:pt x="24" y="66"/>
                  <a:pt x="23" y="66"/>
                  <a:pt x="23" y="66"/>
                </a:cubicBezTo>
                <a:quadBezTo>
                  <a:pt x="22" y="66"/>
                  <a:pt x="22" y="66"/>
                </a:quadBezTo>
                <a:cubicBezTo>
                  <a:pt x="25" y="69"/>
                  <a:pt x="31" y="71"/>
                  <a:pt x="31" y="76"/>
                </a:cubicBezTo>
                <a:cubicBezTo>
                  <a:pt x="21" y="83"/>
                  <a:pt x="27" y="88"/>
                  <a:pt x="15" y="92"/>
                </a:cubicBezTo>
                <a:cubicBezTo>
                  <a:pt x="14" y="96"/>
                  <a:pt x="18" y="97"/>
                  <a:pt x="18" y="100"/>
                </a:cubicBezTo>
                <a:cubicBezTo>
                  <a:pt x="18" y="102"/>
                  <a:pt x="16" y="104"/>
                  <a:pt x="14" y="104"/>
                </a:cubicBezTo>
                <a:cubicBezTo>
                  <a:pt x="14" y="104"/>
                  <a:pt x="13" y="104"/>
                  <a:pt x="12" y="103"/>
                </a:cubicBezTo>
                <a:cubicBezTo>
                  <a:pt x="9" y="107"/>
                  <a:pt x="16" y="114"/>
                  <a:pt x="15" y="120"/>
                </a:cubicBezTo>
                <a:cubicBezTo>
                  <a:pt x="14" y="121"/>
                  <a:pt x="12" y="124"/>
                  <a:pt x="13" y="127"/>
                </a:cubicBezTo>
                <a:cubicBezTo>
                  <a:pt x="16" y="126"/>
                  <a:pt x="18" y="125"/>
                  <a:pt x="20" y="125"/>
                </a:cubicBezTo>
                <a:cubicBezTo>
                  <a:pt x="21" y="125"/>
                  <a:pt x="23" y="126"/>
                  <a:pt x="24" y="127"/>
                </a:cubicBezTo>
                <a:cubicBezTo>
                  <a:pt x="27" y="131"/>
                  <a:pt x="26" y="137"/>
                  <a:pt x="27" y="142"/>
                </a:cubicBezTo>
                <a:quadBezTo>
                  <a:pt x="35" y="141"/>
                  <a:pt x="35" y="141"/>
                </a:quadBezTo>
                <a:cubicBezTo>
                  <a:pt x="38" y="143"/>
                  <a:pt x="36" y="146"/>
                  <a:pt x="38" y="148"/>
                </a:cubicBezTo>
                <a:cubicBezTo>
                  <a:pt x="41" y="147"/>
                  <a:pt x="44" y="147"/>
                  <a:pt x="47" y="147"/>
                </a:cubicBezTo>
                <a:cubicBezTo>
                  <a:pt x="52" y="149"/>
                  <a:pt x="52" y="153"/>
                  <a:pt x="53" y="158"/>
                </a:cubicBezTo>
                <a:cubicBezTo>
                  <a:pt x="62" y="155"/>
                  <a:pt x="71" y="152"/>
                  <a:pt x="81" y="152"/>
                </a:cubicBezTo>
                <a:cubicBezTo>
                  <a:pt x="83" y="152"/>
                  <a:pt x="85" y="152"/>
                  <a:pt x="86" y="152"/>
                </a:cubicBezTo>
                <a:cubicBezTo>
                  <a:pt x="101" y="138"/>
                  <a:pt x="120" y="137"/>
                  <a:pt x="135" y="125"/>
                </a:cubicBezTo>
                <a:quadBezTo>
                  <a:pt x="135" y="115"/>
                  <a:pt x="135" y="115"/>
                </a:quadBezTo>
                <a:cubicBezTo>
                  <a:pt x="136" y="113"/>
                  <a:pt x="138" y="113"/>
                  <a:pt x="141" y="113"/>
                </a:cubicBezTo>
                <a:cubicBezTo>
                  <a:pt x="141" y="113"/>
                  <a:pt x="142" y="113"/>
                  <a:pt x="142" y="113"/>
                </a:cubicBezTo>
                <a:cubicBezTo>
                  <a:pt x="143" y="113"/>
                  <a:pt x="144" y="113"/>
                  <a:pt x="144" y="113"/>
                </a:cubicBezTo>
                <a:cubicBezTo>
                  <a:pt x="145" y="113"/>
                  <a:pt x="147" y="113"/>
                  <a:pt x="148" y="113"/>
                </a:cubicBezTo>
                <a:cubicBezTo>
                  <a:pt x="149" y="106"/>
                  <a:pt x="140" y="112"/>
                  <a:pt x="141" y="105"/>
                </a:cubicBezTo>
                <a:cubicBezTo>
                  <a:pt x="144" y="98"/>
                  <a:pt x="153" y="95"/>
                  <a:pt x="157" y="91"/>
                </a:cubicBezTo>
                <a:cubicBezTo>
                  <a:pt x="155" y="90"/>
                  <a:pt x="153" y="89"/>
                  <a:pt x="151" y="89"/>
                </a:cubicBezTo>
                <a:cubicBezTo>
                  <a:pt x="150" y="89"/>
                  <a:pt x="148" y="90"/>
                  <a:pt x="147" y="90"/>
                </a:cubicBezTo>
                <a:cubicBezTo>
                  <a:pt x="145" y="85"/>
                  <a:pt x="146" y="78"/>
                  <a:pt x="146" y="74"/>
                </a:cubicBezTo>
                <a:cubicBezTo>
                  <a:pt x="149" y="73"/>
                  <a:pt x="153" y="71"/>
                  <a:pt x="154" y="68"/>
                </a:cubicBezTo>
                <a:cubicBezTo>
                  <a:pt x="153" y="67"/>
                  <a:pt x="152" y="67"/>
                  <a:pt x="150" y="67"/>
                </a:cubicBezTo>
                <a:cubicBezTo>
                  <a:pt x="149" y="67"/>
                  <a:pt x="148" y="67"/>
                  <a:pt x="147" y="67"/>
                </a:cubicBezTo>
                <a:cubicBezTo>
                  <a:pt x="146" y="67"/>
                  <a:pt x="145" y="67"/>
                  <a:pt x="145" y="67"/>
                </a:cubicBezTo>
                <a:cubicBezTo>
                  <a:pt x="143" y="67"/>
                  <a:pt x="141" y="66"/>
                  <a:pt x="141" y="62"/>
                </a:cubicBezTo>
                <a:cubicBezTo>
                  <a:pt x="138" y="56"/>
                  <a:pt x="147" y="56"/>
                  <a:pt x="146" y="51"/>
                </a:cubicBezTo>
                <a:cubicBezTo>
                  <a:pt x="145" y="50"/>
                  <a:pt x="144" y="50"/>
                  <a:pt x="143" y="50"/>
                </a:cubicBezTo>
                <a:cubicBezTo>
                  <a:pt x="143" y="50"/>
                  <a:pt x="142" y="50"/>
                  <a:pt x="141" y="51"/>
                </a:cubicBezTo>
                <a:cubicBezTo>
                  <a:pt x="140" y="51"/>
                  <a:pt x="139" y="52"/>
                  <a:pt x="138" y="52"/>
                </a:cubicBezTo>
                <a:cubicBezTo>
                  <a:pt x="138" y="52"/>
                  <a:pt x="137" y="52"/>
                  <a:pt x="137" y="52"/>
                </a:cubicBezTo>
                <a:cubicBezTo>
                  <a:pt x="131" y="48"/>
                  <a:pt x="139" y="43"/>
                  <a:pt x="138" y="38"/>
                </a:cubicBezTo>
                <a:quadBezTo>
                  <a:pt x="138" y="38"/>
                  <a:pt x="138" y="38"/>
                </a:quadBezTo>
                <a:cubicBezTo>
                  <a:pt x="135" y="38"/>
                  <a:pt x="133" y="41"/>
                  <a:pt x="131" y="43"/>
                </a:cubicBezTo>
                <a:cubicBezTo>
                  <a:pt x="120" y="40"/>
                  <a:pt x="134" y="32"/>
                  <a:pt x="127" y="28"/>
                </a:cubicBezTo>
                <a:cubicBezTo>
                  <a:pt x="119" y="28"/>
                  <a:pt x="107" y="26"/>
                  <a:pt x="96" y="26"/>
                </a:cubicBezTo>
                <a:cubicBezTo>
                  <a:pt x="94" y="26"/>
                  <a:pt x="91" y="26"/>
                  <a:pt x="88" y="26"/>
                </a:cubicBezTo>
                <a:cubicBezTo>
                  <a:pt x="77" y="23"/>
                  <a:pt x="83" y="6"/>
                  <a:pt x="72" y="0"/>
                </a:cubicBezTo>
              </a:path>
            </a:pathLst>
          </a:custGeom>
          <a:solidFill>
            <a:srgbClr val="F04D94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08" name="Google Shape;308;p20"/>
          <p:cNvSpPr/>
          <p:nvPr/>
        </p:nvSpPr>
        <p:spPr>
          <a:xfrm>
            <a:off x="11458592" y="910435"/>
            <a:ext cx="201613" cy="196850"/>
          </a:xfrm>
          <a:custGeom>
            <a:avLst/>
            <a:gdLst/>
            <a:ahLst/>
            <a:cxnLst/>
            <a:rect l="l" t="t" r="r" b="b"/>
            <a:pathLst>
              <a:path w="54" h="49" extrusionOk="0">
                <a:moveTo>
                  <a:pt x="17" y="37"/>
                </a:moveTo>
                <a:quadBezTo>
                  <a:pt x="17" y="37"/>
                  <a:pt x="17" y="37"/>
                </a:quadBezTo>
                <a:quadBezTo>
                  <a:pt x="19" y="36"/>
                  <a:pt x="19" y="36"/>
                </a:quadBezTo>
                <a:quadBezTo>
                  <a:pt x="19" y="36"/>
                  <a:pt x="19" y="36"/>
                </a:quadBezTo>
                <a:quadBezTo>
                  <a:pt x="17" y="37"/>
                  <a:pt x="17" y="37"/>
                </a:quadBezTo>
                <a:moveTo>
                  <a:pt x="23" y="38"/>
                </a:moveTo>
                <a:cubicBezTo>
                  <a:pt x="24" y="36"/>
                  <a:pt x="24" y="35"/>
                  <a:pt x="25" y="35"/>
                </a:cubicBezTo>
                <a:cubicBezTo>
                  <a:pt x="25" y="35"/>
                  <a:pt x="25" y="36"/>
                  <a:pt x="26" y="36"/>
                </a:cubicBezTo>
                <a:quadBezTo>
                  <a:pt x="26" y="37"/>
                  <a:pt x="27" y="37"/>
                </a:quadBezTo>
                <a:cubicBezTo>
                  <a:pt x="27" y="37"/>
                  <a:pt x="28" y="37"/>
                  <a:pt x="29" y="36"/>
                </a:cubicBezTo>
                <a:quadBezTo>
                  <a:pt x="28" y="37"/>
                  <a:pt x="27" y="37"/>
                </a:quadBezTo>
                <a:quadBezTo>
                  <a:pt x="27" y="37"/>
                  <a:pt x="27" y="37"/>
                </a:quadBezTo>
                <a:cubicBezTo>
                  <a:pt x="26" y="38"/>
                  <a:pt x="31" y="38"/>
                  <a:pt x="29" y="41"/>
                </a:cubicBezTo>
                <a:quadBezTo>
                  <a:pt x="29" y="41"/>
                  <a:pt x="29" y="41"/>
                </a:quadBezTo>
                <a:cubicBezTo>
                  <a:pt x="25" y="41"/>
                  <a:pt x="29" y="39"/>
                  <a:pt x="26" y="37"/>
                </a:cubicBezTo>
                <a:quadBezTo>
                  <a:pt x="21" y="40"/>
                  <a:pt x="21" y="40"/>
                </a:quadBezTo>
                <a:quadBezTo>
                  <a:pt x="23" y="37"/>
                  <a:pt x="23" y="37"/>
                </a:quadBezTo>
                <a:quadBezTo>
                  <a:pt x="23" y="38"/>
                  <a:pt x="23" y="38"/>
                </a:quadBezTo>
                <a:moveTo>
                  <a:pt x="34" y="37"/>
                </a:moveTo>
                <a:quadBezTo>
                  <a:pt x="31" y="35"/>
                  <a:pt x="31" y="35"/>
                </a:quadBezTo>
                <a:quadBezTo>
                  <a:pt x="34" y="36"/>
                  <a:pt x="34" y="36"/>
                </a:quadBezTo>
                <a:quadBezTo>
                  <a:pt x="34" y="37"/>
                  <a:pt x="34" y="37"/>
                </a:quadBezTo>
                <a:moveTo>
                  <a:pt x="34" y="33"/>
                </a:moveTo>
                <a:quadBezTo>
                  <a:pt x="35" y="30"/>
                  <a:pt x="35" y="30"/>
                </a:quadBezTo>
                <a:quadBezTo>
                  <a:pt x="36" y="30"/>
                  <a:pt x="36" y="30"/>
                </a:quadBezTo>
                <a:quadBezTo>
                  <a:pt x="34" y="33"/>
                  <a:pt x="34" y="33"/>
                </a:quadBezTo>
                <a:moveTo>
                  <a:pt x="38" y="30"/>
                </a:moveTo>
                <a:quadBezTo>
                  <a:pt x="39" y="28"/>
                  <a:pt x="39" y="28"/>
                </a:quadBezTo>
                <a:quadBezTo>
                  <a:pt x="38" y="30"/>
                  <a:pt x="38" y="30"/>
                </a:quadBezTo>
                <a:moveTo>
                  <a:pt x="17" y="29"/>
                </a:moveTo>
                <a:quadBezTo>
                  <a:pt x="16" y="28"/>
                  <a:pt x="16" y="28"/>
                </a:quadBezTo>
                <a:quadBezTo>
                  <a:pt x="17" y="27"/>
                  <a:pt x="17" y="27"/>
                </a:quadBezTo>
                <a:quadBezTo>
                  <a:pt x="17" y="29"/>
                  <a:pt x="17" y="29"/>
                </a:quadBezTo>
                <a:moveTo>
                  <a:pt x="36" y="22"/>
                </a:moveTo>
                <a:quadBezTo>
                  <a:pt x="32" y="21"/>
                  <a:pt x="32" y="21"/>
                </a:quadBezTo>
                <a:quadBezTo>
                  <a:pt x="36" y="22"/>
                  <a:pt x="36" y="22"/>
                </a:quadBezTo>
                <a:moveTo>
                  <a:pt x="37" y="20"/>
                </a:moveTo>
                <a:quadBezTo>
                  <a:pt x="38" y="17"/>
                  <a:pt x="38" y="17"/>
                </a:quadBezTo>
                <a:quadBezTo>
                  <a:pt x="37" y="20"/>
                  <a:pt x="37" y="20"/>
                </a:quadBezTo>
                <a:moveTo>
                  <a:pt x="17" y="19"/>
                </a:moveTo>
                <a:quadBezTo>
                  <a:pt x="15" y="17"/>
                  <a:pt x="15" y="17"/>
                </a:quadBezTo>
                <a:quadBezTo>
                  <a:pt x="16" y="17"/>
                  <a:pt x="16" y="17"/>
                </a:quadBezTo>
                <a:cubicBezTo>
                  <a:pt x="17" y="17"/>
                  <a:pt x="16" y="18"/>
                  <a:pt x="17" y="19"/>
                </a:cubicBezTo>
                <a:moveTo>
                  <a:pt x="33" y="0"/>
                </a:moveTo>
                <a:cubicBezTo>
                  <a:pt x="31" y="2"/>
                  <a:pt x="29" y="3"/>
                  <a:pt x="28" y="3"/>
                </a:cubicBezTo>
                <a:cubicBezTo>
                  <a:pt x="26" y="3"/>
                  <a:pt x="25" y="2"/>
                  <a:pt x="23" y="2"/>
                </a:cubicBezTo>
                <a:cubicBezTo>
                  <a:pt x="22" y="1"/>
                  <a:pt x="20" y="1"/>
                  <a:pt x="19" y="1"/>
                </a:cubicBezTo>
                <a:cubicBezTo>
                  <a:pt x="17" y="1"/>
                  <a:pt x="15" y="2"/>
                  <a:pt x="13" y="4"/>
                </a:cubicBezTo>
                <a:cubicBezTo>
                  <a:pt x="4" y="7"/>
                  <a:pt x="10" y="16"/>
                  <a:pt x="4" y="21"/>
                </a:cubicBezTo>
                <a:cubicBezTo>
                  <a:pt x="7" y="24"/>
                  <a:pt x="0" y="28"/>
                  <a:pt x="5" y="31"/>
                </a:cubicBezTo>
                <a:cubicBezTo>
                  <a:pt x="1" y="40"/>
                  <a:pt x="17" y="36"/>
                  <a:pt x="12" y="45"/>
                </a:cubicBezTo>
                <a:cubicBezTo>
                  <a:pt x="13" y="45"/>
                  <a:pt x="15" y="44"/>
                  <a:pt x="16" y="44"/>
                </a:cubicBezTo>
                <a:cubicBezTo>
                  <a:pt x="19" y="44"/>
                  <a:pt x="21" y="46"/>
                  <a:pt x="22" y="49"/>
                </a:cubicBezTo>
                <a:cubicBezTo>
                  <a:pt x="23" y="47"/>
                  <a:pt x="25" y="46"/>
                  <a:pt x="27" y="46"/>
                </a:cubicBezTo>
                <a:cubicBezTo>
                  <a:pt x="29" y="46"/>
                  <a:pt x="32" y="48"/>
                  <a:pt x="35" y="48"/>
                </a:cubicBezTo>
                <a:cubicBezTo>
                  <a:pt x="38" y="48"/>
                  <a:pt x="37" y="44"/>
                  <a:pt x="39" y="42"/>
                </a:cubicBezTo>
                <a:cubicBezTo>
                  <a:pt x="40" y="41"/>
                  <a:pt x="42" y="41"/>
                  <a:pt x="44" y="41"/>
                </a:cubicBezTo>
                <a:cubicBezTo>
                  <a:pt x="45" y="41"/>
                  <a:pt x="47" y="41"/>
                  <a:pt x="48" y="41"/>
                </a:cubicBezTo>
                <a:cubicBezTo>
                  <a:pt x="41" y="34"/>
                  <a:pt x="54" y="34"/>
                  <a:pt x="52" y="26"/>
                </a:cubicBezTo>
                <a:cubicBezTo>
                  <a:pt x="54" y="15"/>
                  <a:pt x="46" y="10"/>
                  <a:pt x="39" y="6"/>
                </a:cubicBezTo>
                <a:quadBezTo>
                  <a:pt x="39" y="5"/>
                  <a:pt x="39" y="5"/>
                </a:quadBezTo>
                <a:cubicBezTo>
                  <a:pt x="36" y="3"/>
                  <a:pt x="35" y="2"/>
                  <a:pt x="33" y="0"/>
                </a:cubicBezTo>
              </a:path>
            </a:pathLst>
          </a:custGeom>
          <a:solidFill>
            <a:srgbClr val="85A162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09" name="Google Shape;309;p20"/>
          <p:cNvSpPr/>
          <p:nvPr/>
        </p:nvSpPr>
        <p:spPr>
          <a:xfrm>
            <a:off x="11604642" y="929485"/>
            <a:ext cx="0" cy="4763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quadBezTo>
                  <a:pt x="0" y="0"/>
                  <a:pt x="0" y="1"/>
                </a:quadBezTo>
                <a:quadBezTo>
                  <a:pt x="0" y="0"/>
                  <a:pt x="0" y="0"/>
                </a:quadBezTo>
              </a:path>
            </a:pathLst>
          </a:custGeom>
          <a:solidFill>
            <a:srgbClr val="5C7839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310" name="Google Shape;310;p20"/>
          <p:cNvPicPr/>
          <p:nvPr/>
        </p:nvPicPr>
        <p:blipFill rotWithShape="1">
          <a:blip r:embed="rId35">
            <a:alphaModFix/>
          </a:blip>
          <a:srcRect/>
          <a:stretch>
            <a:fillRect/>
          </a:stretch>
        </p:blipFill>
        <p:spPr>
          <a:xfrm>
            <a:off x="11503042" y="1042197"/>
            <a:ext cx="333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/>
          <p:cNvPicPr/>
          <p:nvPr/>
        </p:nvPicPr>
        <p:blipFill rotWithShape="1">
          <a:blip r:embed="rId36">
            <a:alphaModFix/>
          </a:blip>
          <a:srcRect/>
          <a:stretch>
            <a:fillRect/>
          </a:stretch>
        </p:blipFill>
        <p:spPr>
          <a:xfrm>
            <a:off x="11522092" y="1034260"/>
            <a:ext cx="66675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/>
          <p:nvPr/>
        </p:nvPicPr>
        <p:blipFill rotWithShape="1">
          <a:blip r:embed="rId37">
            <a:alphaModFix/>
          </a:blip>
          <a:srcRect/>
          <a:stretch>
            <a:fillRect/>
          </a:stretch>
        </p:blipFill>
        <p:spPr>
          <a:xfrm>
            <a:off x="11499867" y="1010447"/>
            <a:ext cx="333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0"/>
          <p:cNvPicPr/>
          <p:nvPr/>
        </p:nvPicPr>
        <p:blipFill rotWithShape="1">
          <a:blip r:embed="rId38">
            <a:alphaModFix/>
          </a:blip>
          <a:srcRect/>
          <a:stretch>
            <a:fillRect/>
          </a:stretch>
        </p:blipFill>
        <p:spPr>
          <a:xfrm>
            <a:off x="11499867" y="965997"/>
            <a:ext cx="33338" cy="36513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0"/>
          <p:cNvSpPr/>
          <p:nvPr/>
        </p:nvSpPr>
        <p:spPr>
          <a:xfrm>
            <a:off x="11574479" y="1050135"/>
            <a:ext cx="11113" cy="7938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0" y="0"/>
                </a:moveTo>
                <a:lnTo>
                  <a:pt x="7" y="5"/>
                </a:lnTo>
                <a:lnTo>
                  <a:pt x="7" y="3"/>
                </a:lnTo>
                <a:lnTo>
                  <a:pt x="0" y="0"/>
                </a:lnTo>
                <a:close/>
              </a:path>
            </a:pathLst>
          </a:custGeom>
          <a:solidFill>
            <a:srgbClr val="819E6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15" name="Google Shape;315;p20"/>
          <p:cNvSpPr/>
          <p:nvPr/>
        </p:nvSpPr>
        <p:spPr>
          <a:xfrm>
            <a:off x="11574479" y="1050135"/>
            <a:ext cx="11113" cy="7938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0" y="0"/>
                </a:moveTo>
                <a:lnTo>
                  <a:pt x="7" y="5"/>
                </a:lnTo>
                <a:lnTo>
                  <a:pt x="7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316" name="Google Shape;316;p20"/>
          <p:cNvPicPr/>
          <p:nvPr/>
        </p:nvPicPr>
        <p:blipFill rotWithShape="1">
          <a:blip r:embed="rId39">
            <a:alphaModFix/>
          </a:blip>
          <a:srcRect/>
          <a:stretch>
            <a:fillRect/>
          </a:stretch>
        </p:blipFill>
        <p:spPr>
          <a:xfrm>
            <a:off x="11569717" y="1010447"/>
            <a:ext cx="349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/>
          <p:cNvPicPr/>
          <p:nvPr/>
        </p:nvPicPr>
        <p:blipFill rotWithShape="1">
          <a:blip r:embed="rId40">
            <a:alphaModFix/>
          </a:blip>
          <a:srcRect/>
          <a:stretch>
            <a:fillRect/>
          </a:stretch>
        </p:blipFill>
        <p:spPr>
          <a:xfrm>
            <a:off x="11585592" y="1013622"/>
            <a:ext cx="333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/>
          <p:cNvPicPr/>
          <p:nvPr/>
        </p:nvPicPr>
        <p:blipFill rotWithShape="1">
          <a:blip r:embed="rId41">
            <a:alphaModFix/>
          </a:blip>
          <a:srcRect/>
          <a:stretch>
            <a:fillRect/>
          </a:stretch>
        </p:blipFill>
        <p:spPr>
          <a:xfrm>
            <a:off x="11563367" y="978697"/>
            <a:ext cx="44450" cy="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0"/>
          <p:cNvPicPr/>
          <p:nvPr/>
        </p:nvPicPr>
        <p:blipFill rotWithShape="1">
          <a:blip r:embed="rId42">
            <a:alphaModFix/>
          </a:blip>
          <a:srcRect/>
          <a:stretch>
            <a:fillRect/>
          </a:stretch>
        </p:blipFill>
        <p:spPr>
          <a:xfrm>
            <a:off x="11577654" y="962822"/>
            <a:ext cx="33338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/>
          <p:nvPr/>
        </p:nvPicPr>
        <p:blipFill rotWithShape="1">
          <a:blip r:embed="rId43">
            <a:alphaModFix/>
          </a:blip>
          <a:srcRect/>
          <a:stretch>
            <a:fillRect/>
          </a:stretch>
        </p:blipFill>
        <p:spPr>
          <a:xfrm>
            <a:off x="12066604" y="1026322"/>
            <a:ext cx="66675" cy="71438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20"/>
          <p:cNvSpPr/>
          <p:nvPr/>
        </p:nvSpPr>
        <p:spPr>
          <a:xfrm>
            <a:off x="12141217" y="821535"/>
            <a:ext cx="55563" cy="228600"/>
          </a:xfrm>
          <a:custGeom>
            <a:avLst/>
            <a:gdLst/>
            <a:ahLst/>
            <a:cxnLst/>
            <a:rect l="l" t="t" r="r" b="b"/>
            <a:pathLst>
              <a:path w="15" h="57" extrusionOk="0">
                <a:moveTo>
                  <a:pt x="11" y="0"/>
                </a:moveTo>
                <a:cubicBezTo>
                  <a:pt x="10" y="0"/>
                  <a:pt x="9" y="0"/>
                  <a:pt x="8" y="1"/>
                </a:cubicBezTo>
                <a:cubicBezTo>
                  <a:pt x="2" y="13"/>
                  <a:pt x="13" y="28"/>
                  <a:pt x="3" y="37"/>
                </a:cubicBezTo>
                <a:cubicBezTo>
                  <a:pt x="1" y="41"/>
                  <a:pt x="0" y="45"/>
                  <a:pt x="2" y="50"/>
                </a:cubicBezTo>
                <a:cubicBezTo>
                  <a:pt x="7" y="51"/>
                  <a:pt x="12" y="54"/>
                  <a:pt x="15" y="57"/>
                </a:cubicBezTo>
                <a:quadBezTo>
                  <a:pt x="15" y="1"/>
                  <a:pt x="15" y="1"/>
                </a:quadBezTo>
                <a:cubicBezTo>
                  <a:pt x="14" y="0"/>
                  <a:pt x="12" y="0"/>
                  <a:pt x="11" y="0"/>
                </a:cubicBezTo>
              </a:path>
            </a:pathLst>
          </a:custGeom>
          <a:solidFill>
            <a:srgbClr val="CD8DBD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22" name="Google Shape;322;p20"/>
          <p:cNvSpPr/>
          <p:nvPr/>
        </p:nvSpPr>
        <p:spPr>
          <a:xfrm>
            <a:off x="11723704" y="1250160"/>
            <a:ext cx="101600" cy="100013"/>
          </a:xfrm>
          <a:custGeom>
            <a:avLst/>
            <a:gdLst/>
            <a:ahLst/>
            <a:cxnLst/>
            <a:rect l="l" t="t" r="r" b="b"/>
            <a:pathLst>
              <a:path w="27" h="25" extrusionOk="0">
                <a:moveTo>
                  <a:pt x="20" y="21"/>
                </a:moveTo>
                <a:cubicBezTo>
                  <a:pt x="20" y="21"/>
                  <a:pt x="19" y="21"/>
                  <a:pt x="19" y="20"/>
                </a:cubicBezTo>
                <a:quadBezTo>
                  <a:pt x="22" y="19"/>
                  <a:pt x="22" y="19"/>
                </a:quadBezTo>
                <a:quadBezTo>
                  <a:pt x="22" y="21"/>
                  <a:pt x="22" y="21"/>
                </a:quadBezTo>
                <a:quadBezTo>
                  <a:pt x="22" y="21"/>
                  <a:pt x="22" y="21"/>
                </a:quadBezTo>
                <a:quadBezTo>
                  <a:pt x="21" y="21"/>
                  <a:pt x="21" y="21"/>
                </a:quadBezTo>
                <a:cubicBezTo>
                  <a:pt x="21" y="21"/>
                  <a:pt x="20" y="21"/>
                  <a:pt x="20" y="21"/>
                </a:cubicBezTo>
                <a:moveTo>
                  <a:pt x="9" y="21"/>
                </a:moveTo>
                <a:cubicBezTo>
                  <a:pt x="8" y="21"/>
                  <a:pt x="7" y="21"/>
                  <a:pt x="7" y="19"/>
                </a:cubicBezTo>
                <a:cubicBezTo>
                  <a:pt x="8" y="18"/>
                  <a:pt x="10" y="17"/>
                  <a:pt x="11" y="17"/>
                </a:cubicBezTo>
                <a:cubicBezTo>
                  <a:pt x="12" y="17"/>
                  <a:pt x="13" y="18"/>
                  <a:pt x="14" y="18"/>
                </a:cubicBezTo>
                <a:cubicBezTo>
                  <a:pt x="16" y="19"/>
                  <a:pt x="15" y="22"/>
                  <a:pt x="13" y="23"/>
                </a:cubicBezTo>
                <a:cubicBezTo>
                  <a:pt x="13" y="21"/>
                  <a:pt x="12" y="21"/>
                  <a:pt x="11" y="21"/>
                </a:cubicBezTo>
                <a:cubicBezTo>
                  <a:pt x="11" y="21"/>
                  <a:pt x="10" y="21"/>
                  <a:pt x="10" y="21"/>
                </a:cubicBezTo>
                <a:cubicBezTo>
                  <a:pt x="10" y="21"/>
                  <a:pt x="9" y="21"/>
                  <a:pt x="9" y="21"/>
                </a:cubicBezTo>
                <a:moveTo>
                  <a:pt x="8" y="16"/>
                </a:moveTo>
                <a:quadBezTo>
                  <a:pt x="10" y="16"/>
                  <a:pt x="10" y="16"/>
                </a:quadBezTo>
                <a:quadBezTo>
                  <a:pt x="8" y="16"/>
                  <a:pt x="8" y="16"/>
                </a:quadBezTo>
                <a:moveTo>
                  <a:pt x="16" y="11"/>
                </a:moveTo>
                <a:cubicBezTo>
                  <a:pt x="16" y="11"/>
                  <a:pt x="17" y="10"/>
                  <a:pt x="18" y="9"/>
                </a:cubicBezTo>
                <a:cubicBezTo>
                  <a:pt x="19" y="8"/>
                  <a:pt x="20" y="6"/>
                  <a:pt x="21" y="6"/>
                </a:cubicBezTo>
                <a:cubicBezTo>
                  <a:pt x="21" y="6"/>
                  <a:pt x="22" y="7"/>
                  <a:pt x="22" y="7"/>
                </a:cubicBezTo>
                <a:quadBezTo>
                  <a:pt x="20" y="9"/>
                  <a:pt x="20" y="9"/>
                </a:quadBezTo>
                <a:quadBezTo>
                  <a:pt x="20" y="9"/>
                  <a:pt x="21" y="9"/>
                </a:quadBezTo>
                <a:cubicBezTo>
                  <a:pt x="25" y="9"/>
                  <a:pt x="22" y="14"/>
                  <a:pt x="22" y="16"/>
                </a:cubicBezTo>
                <a:quadBezTo>
                  <a:pt x="22" y="16"/>
                  <a:pt x="22" y="15"/>
                </a:quadBezTo>
                <a:cubicBezTo>
                  <a:pt x="20" y="15"/>
                  <a:pt x="19" y="16"/>
                  <a:pt x="19" y="18"/>
                </a:cubicBezTo>
                <a:quadBezTo>
                  <a:pt x="19" y="18"/>
                  <a:pt x="19" y="18"/>
                </a:quadBezTo>
                <a:quadBezTo>
                  <a:pt x="18" y="18"/>
                  <a:pt x="18" y="18"/>
                </a:quadBezTo>
                <a:quadBezTo>
                  <a:pt x="18" y="18"/>
                  <a:pt x="18" y="18"/>
                </a:quadBezTo>
                <a:cubicBezTo>
                  <a:pt x="18" y="18"/>
                  <a:pt x="17" y="18"/>
                  <a:pt x="18" y="19"/>
                </a:cubicBezTo>
                <a:cubicBezTo>
                  <a:pt x="14" y="15"/>
                  <a:pt x="20" y="16"/>
                  <a:pt x="22" y="12"/>
                </a:cubicBezTo>
                <a:cubicBezTo>
                  <a:pt x="22" y="12"/>
                  <a:pt x="21" y="12"/>
                  <a:pt x="20" y="12"/>
                </a:cubicBezTo>
                <a:cubicBezTo>
                  <a:pt x="18" y="12"/>
                  <a:pt x="14" y="12"/>
                  <a:pt x="14" y="8"/>
                </a:cubicBezTo>
                <a:cubicBezTo>
                  <a:pt x="14" y="10"/>
                  <a:pt x="15" y="11"/>
                  <a:pt x="16" y="11"/>
                </a:cubicBezTo>
                <a:moveTo>
                  <a:pt x="8" y="9"/>
                </a:moveTo>
                <a:quadBezTo>
                  <a:pt x="7" y="9"/>
                  <a:pt x="7" y="9"/>
                </a:quadBezTo>
                <a:cubicBezTo>
                  <a:pt x="9" y="8"/>
                  <a:pt x="9" y="3"/>
                  <a:pt x="11" y="3"/>
                </a:cubicBezTo>
                <a:cubicBezTo>
                  <a:pt x="11" y="3"/>
                  <a:pt x="12" y="3"/>
                  <a:pt x="13" y="5"/>
                </a:cubicBezTo>
                <a:quadBezTo>
                  <a:pt x="12" y="7"/>
                  <a:pt x="12" y="7"/>
                </a:quadBezTo>
                <a:cubicBezTo>
                  <a:pt x="12" y="7"/>
                  <a:pt x="13" y="7"/>
                  <a:pt x="13" y="7"/>
                </a:cubicBezTo>
                <a:quadBezTo>
                  <a:pt x="13" y="7"/>
                  <a:pt x="13" y="7"/>
                </a:quadBezTo>
                <a:quadBezTo>
                  <a:pt x="12" y="7"/>
                  <a:pt x="12" y="7"/>
                </a:quadBezTo>
                <a:quadBezTo>
                  <a:pt x="12" y="7"/>
                  <a:pt x="12" y="7"/>
                </a:quadBezTo>
                <a:cubicBezTo>
                  <a:pt x="12" y="7"/>
                  <a:pt x="11" y="8"/>
                  <a:pt x="10" y="8"/>
                </a:cubicBezTo>
                <a:cubicBezTo>
                  <a:pt x="10" y="8"/>
                  <a:pt x="8" y="9"/>
                  <a:pt x="8" y="9"/>
                </a:cubicBezTo>
                <a:moveTo>
                  <a:pt x="14" y="0"/>
                </a:moveTo>
                <a:quadBezTo>
                  <a:pt x="14" y="0"/>
                  <a:pt x="14" y="0"/>
                </a:quadBezTo>
                <a:cubicBezTo>
                  <a:pt x="8" y="0"/>
                  <a:pt x="5" y="3"/>
                  <a:pt x="2" y="8"/>
                </a:cubicBezTo>
                <a:cubicBezTo>
                  <a:pt x="2" y="12"/>
                  <a:pt x="0" y="16"/>
                  <a:pt x="3" y="21"/>
                </a:cubicBezTo>
                <a:cubicBezTo>
                  <a:pt x="5" y="24"/>
                  <a:pt x="8" y="25"/>
                  <a:pt x="12" y="25"/>
                </a:cubicBezTo>
                <a:cubicBezTo>
                  <a:pt x="15" y="25"/>
                  <a:pt x="18" y="24"/>
                  <a:pt x="20" y="24"/>
                </a:cubicBezTo>
                <a:cubicBezTo>
                  <a:pt x="25" y="22"/>
                  <a:pt x="25" y="17"/>
                  <a:pt x="26" y="13"/>
                </a:cubicBezTo>
                <a:cubicBezTo>
                  <a:pt x="27" y="10"/>
                  <a:pt x="22" y="7"/>
                  <a:pt x="24" y="4"/>
                </a:cubicBezTo>
                <a:cubicBezTo>
                  <a:pt x="24" y="4"/>
                  <a:pt x="23" y="4"/>
                  <a:pt x="23" y="4"/>
                </a:cubicBezTo>
                <a:cubicBezTo>
                  <a:pt x="21" y="4"/>
                  <a:pt x="20" y="3"/>
                  <a:pt x="19" y="2"/>
                </a:cubicBezTo>
                <a:cubicBezTo>
                  <a:pt x="17" y="1"/>
                  <a:pt x="16" y="0"/>
                  <a:pt x="14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23" name="Google Shape;323;p20"/>
          <p:cNvSpPr/>
          <p:nvPr/>
        </p:nvSpPr>
        <p:spPr>
          <a:xfrm>
            <a:off x="11750692" y="1318422"/>
            <a:ext cx="33338" cy="23813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4" y="0"/>
                </a:moveTo>
                <a:cubicBezTo>
                  <a:pt x="3" y="0"/>
                  <a:pt x="1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3" y="4"/>
                  <a:pt x="4" y="4"/>
                  <a:pt x="4" y="4"/>
                </a:cubicBezTo>
                <a:cubicBezTo>
                  <a:pt x="5" y="4"/>
                  <a:pt x="6" y="4"/>
                  <a:pt x="6" y="6"/>
                </a:cubicBezTo>
                <a:cubicBezTo>
                  <a:pt x="8" y="5"/>
                  <a:pt x="9" y="2"/>
                  <a:pt x="7" y="1"/>
                </a:cubicBezTo>
                <a:cubicBezTo>
                  <a:pt x="6" y="1"/>
                  <a:pt x="5" y="0"/>
                  <a:pt x="4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24" name="Google Shape;324;p20"/>
          <p:cNvSpPr/>
          <p:nvPr/>
        </p:nvSpPr>
        <p:spPr>
          <a:xfrm>
            <a:off x="11753867" y="1315247"/>
            <a:ext cx="7938" cy="0"/>
          </a:xfrm>
          <a:custGeom>
            <a:avLst/>
            <a:gdLst/>
            <a:ahLst/>
            <a:cxnLst/>
            <a:rect l="l" t="t" r="r" b="b"/>
            <a:pathLst>
              <a:path w="5" h="120000" extrusionOk="0">
                <a:moveTo>
                  <a:pt x="5" y="0"/>
                </a:moveTo>
                <a:lnTo>
                  <a:pt x="0" y="0"/>
                </a:lnTo>
                <a:lnTo>
                  <a:pt x="5" y="0"/>
                </a:lnTo>
                <a:close/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25" name="Google Shape;325;p20"/>
          <p:cNvSpPr/>
          <p:nvPr/>
        </p:nvSpPr>
        <p:spPr>
          <a:xfrm>
            <a:off x="11753867" y="1315247"/>
            <a:ext cx="7938" cy="0"/>
          </a:xfrm>
          <a:custGeom>
            <a:avLst/>
            <a:gdLst/>
            <a:ahLst/>
            <a:cxnLst/>
            <a:rect l="l" t="t" r="r" b="b"/>
            <a:pathLst>
              <a:path w="5" h="120000" extrusionOk="0">
                <a:moveTo>
                  <a:pt x="5" y="0"/>
                </a:moveTo>
                <a:lnTo>
                  <a:pt x="0" y="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26" name="Google Shape;326;p20"/>
          <p:cNvSpPr/>
          <p:nvPr/>
        </p:nvSpPr>
        <p:spPr>
          <a:xfrm>
            <a:off x="11750692" y="1262860"/>
            <a:ext cx="22225" cy="23813"/>
          </a:xfrm>
          <a:custGeom>
            <a:avLst/>
            <a:gdLst/>
            <a:ahLst/>
            <a:cxnLst/>
            <a:rect l="l" t="t" r="r" b="b"/>
            <a:pathLst>
              <a:path w="6" h="6" extrusionOk="0">
                <a:moveTo>
                  <a:pt x="6" y="4"/>
                </a:moveTo>
                <a:cubicBezTo>
                  <a:pt x="6" y="4"/>
                  <a:pt x="5" y="4"/>
                  <a:pt x="5" y="4"/>
                </a:cubicBezTo>
                <a:quadBezTo>
                  <a:pt x="5" y="4"/>
                  <a:pt x="5" y="4"/>
                </a:quadBezTo>
                <a:quadBezTo>
                  <a:pt x="6" y="4"/>
                  <a:pt x="6" y="4"/>
                </a:quadBezTo>
                <a:quadBezTo>
                  <a:pt x="6" y="4"/>
                  <a:pt x="6" y="4"/>
                </a:quadBezTo>
                <a:moveTo>
                  <a:pt x="4" y="0"/>
                </a:moveTo>
                <a:cubicBezTo>
                  <a:pt x="2" y="0"/>
                  <a:pt x="2" y="5"/>
                  <a:pt x="0" y="6"/>
                </a:cubicBezTo>
                <a:quadBezTo>
                  <a:pt x="0" y="6"/>
                  <a:pt x="1" y="6"/>
                </a:quadBezTo>
                <a:cubicBezTo>
                  <a:pt x="1" y="6"/>
                  <a:pt x="3" y="5"/>
                  <a:pt x="3" y="5"/>
                </a:cubicBezTo>
                <a:cubicBezTo>
                  <a:pt x="4" y="5"/>
                  <a:pt x="5" y="4"/>
                  <a:pt x="5" y="4"/>
                </a:cubicBezTo>
                <a:quadBezTo>
                  <a:pt x="6" y="2"/>
                  <a:pt x="6" y="2"/>
                </a:quad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27" name="Google Shape;327;p20"/>
          <p:cNvSpPr/>
          <p:nvPr/>
        </p:nvSpPr>
        <p:spPr>
          <a:xfrm>
            <a:off x="11777679" y="1273972"/>
            <a:ext cx="41275" cy="52388"/>
          </a:xfrm>
          <a:custGeom>
            <a:avLst/>
            <a:gdLst/>
            <a:ahLst/>
            <a:cxnLst/>
            <a:rect l="l" t="t" r="r" b="b"/>
            <a:pathLst>
              <a:path w="11" h="13" extrusionOk="0">
                <a:moveTo>
                  <a:pt x="7" y="0"/>
                </a:moveTo>
                <a:cubicBezTo>
                  <a:pt x="6" y="0"/>
                  <a:pt x="5" y="2"/>
                  <a:pt x="4" y="3"/>
                </a:cubicBezTo>
                <a:cubicBezTo>
                  <a:pt x="3" y="4"/>
                  <a:pt x="2" y="5"/>
                  <a:pt x="2" y="5"/>
                </a:cubicBezTo>
                <a:cubicBezTo>
                  <a:pt x="1" y="5"/>
                  <a:pt x="0" y="4"/>
                  <a:pt x="0" y="2"/>
                </a:cubicBezTo>
                <a:cubicBezTo>
                  <a:pt x="0" y="6"/>
                  <a:pt x="4" y="6"/>
                  <a:pt x="6" y="6"/>
                </a:cubicBezTo>
                <a:cubicBezTo>
                  <a:pt x="7" y="6"/>
                  <a:pt x="8" y="6"/>
                  <a:pt x="8" y="6"/>
                </a:cubicBezTo>
                <a:cubicBezTo>
                  <a:pt x="6" y="10"/>
                  <a:pt x="0" y="9"/>
                  <a:pt x="4" y="13"/>
                </a:cubicBezTo>
                <a:cubicBezTo>
                  <a:pt x="3" y="12"/>
                  <a:pt x="4" y="12"/>
                  <a:pt x="4" y="12"/>
                </a:cubicBezTo>
                <a:quadBezTo>
                  <a:pt x="4" y="12"/>
                  <a:pt x="4" y="12"/>
                </a:quadBezTo>
                <a:quadBezTo>
                  <a:pt x="4" y="12"/>
                  <a:pt x="5" y="12"/>
                </a:quadBezTo>
                <a:quadBezTo>
                  <a:pt x="5" y="12"/>
                  <a:pt x="5" y="12"/>
                </a:quadBezTo>
                <a:cubicBezTo>
                  <a:pt x="5" y="10"/>
                  <a:pt x="6" y="9"/>
                  <a:pt x="8" y="9"/>
                </a:cubicBezTo>
                <a:quadBezTo>
                  <a:pt x="8" y="10"/>
                  <a:pt x="8" y="10"/>
                </a:quadBezTo>
                <a:cubicBezTo>
                  <a:pt x="8" y="8"/>
                  <a:pt x="11" y="3"/>
                  <a:pt x="7" y="3"/>
                </a:cubicBezTo>
                <a:quadBezTo>
                  <a:pt x="6" y="3"/>
                  <a:pt x="6" y="3"/>
                </a:quadBezTo>
                <a:quadBezTo>
                  <a:pt x="8" y="1"/>
                  <a:pt x="8" y="1"/>
                </a:quadBezTo>
                <a:cubicBezTo>
                  <a:pt x="8" y="1"/>
                  <a:pt x="7" y="0"/>
                  <a:pt x="7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28" name="Google Shape;328;p20"/>
          <p:cNvSpPr/>
          <p:nvPr/>
        </p:nvSpPr>
        <p:spPr>
          <a:xfrm>
            <a:off x="11795142" y="1326360"/>
            <a:ext cx="11113" cy="7938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3" y="0"/>
                </a:moveTo>
                <a:quadBezTo>
                  <a:pt x="0" y="1"/>
                  <a:pt x="0" y="1"/>
                </a:quadBezTo>
                <a:cubicBezTo>
                  <a:pt x="0" y="2"/>
                  <a:pt x="1" y="2"/>
                  <a:pt x="1" y="2"/>
                </a:cubicBezTo>
                <a:cubicBezTo>
                  <a:pt x="1" y="2"/>
                  <a:pt x="2" y="2"/>
                  <a:pt x="2" y="2"/>
                </a:cubicBezTo>
                <a:quadBezTo>
                  <a:pt x="2" y="2"/>
                  <a:pt x="3" y="2"/>
                </a:quadBezTo>
                <a:quadBezTo>
                  <a:pt x="3" y="2"/>
                  <a:pt x="3" y="2"/>
                </a:quadBezTo>
                <a:quadBezTo>
                  <a:pt x="3" y="0"/>
                  <a:pt x="3" y="0"/>
                </a:quad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29" name="Google Shape;329;p20"/>
          <p:cNvSpPr txBox="1"/>
          <p:nvPr/>
        </p:nvSpPr>
        <p:spPr>
          <a:xfrm>
            <a:off x="0" y="-540547"/>
            <a:ext cx="697338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800">
                <a:solidFill>
                  <a:srgbClr val="595959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배경 편집은 [보기 &gt; 슬라이드 마스터]에서 수정/삭제 가능합니다.</a:t>
            </a:r>
            <a:endParaRPr sz="1800">
              <a:solidFill>
                <a:srgbClr val="595959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30" name="Google Shape;330;p20"/>
          <p:cNvSpPr txBox="1"/>
          <p:nvPr/>
        </p:nvSpPr>
        <p:spPr>
          <a:xfrm>
            <a:off x="4136677" y="2964792"/>
            <a:ext cx="6138617" cy="131000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8000">
                <a:solidFill>
                  <a:srgbClr val="2364AE"/>
                </a:solidFill>
                <a:latin typeface="배달의민족 한나체 Pro"/>
                <a:ea typeface="배달의민족 한나체 Pro"/>
                <a:cs typeface="맑은 고딕"/>
                <a:sym typeface="맑은 고딕"/>
              </a:rPr>
              <a:t>빅데이터 뉴스</a:t>
            </a:r>
            <a:endParaRPr sz="8000">
              <a:solidFill>
                <a:srgbClr val="2364AE"/>
              </a:solidFill>
              <a:latin typeface="배달의민족 한나체 Pro"/>
              <a:cs typeface="맑은 고딕"/>
              <a:sym typeface="맑은 고딕"/>
            </a:endParaRPr>
          </a:p>
        </p:txBody>
      </p:sp>
      <p:sp>
        <p:nvSpPr>
          <p:cNvPr id="332" name="Google Shape;332;p20"/>
          <p:cNvSpPr txBox="1"/>
          <p:nvPr/>
        </p:nvSpPr>
        <p:spPr>
          <a:xfrm>
            <a:off x="4229083" y="2663034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600" b="1" i="1">
                <a:solidFill>
                  <a:srgbClr val="3C78D8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지하철 대기시간을 활용한</a:t>
            </a:r>
            <a:endParaRPr sz="1600" b="1" i="1">
              <a:solidFill>
                <a:srgbClr val="3C78D8"/>
              </a:solidFill>
              <a:latin typeface="배달의민족 한나체 Air"/>
              <a:cs typeface="맑은 고딕"/>
              <a:sym typeface="맑은 고딕"/>
            </a:endParaRPr>
          </a:p>
        </p:txBody>
      </p:sp>
      <p:cxnSp>
        <p:nvCxnSpPr>
          <p:cNvPr id="333" name="직선 연결선 332"/>
          <p:cNvCxnSpPr/>
          <p:nvPr/>
        </p:nvCxnSpPr>
        <p:spPr>
          <a:xfrm>
            <a:off x="4229083" y="3095693"/>
            <a:ext cx="4736589" cy="0"/>
          </a:xfrm>
          <a:prstGeom prst="line">
            <a:avLst/>
          </a:prstGeom>
          <a:ln w="19050">
            <a:solidFill>
              <a:srgbClr val="2364A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9"/>
          <p:cNvSpPr/>
          <p:nvPr/>
        </p:nvSpPr>
        <p:spPr>
          <a:xfrm>
            <a:off x="6246680" y="-287100"/>
            <a:ext cx="6037500" cy="7145100"/>
          </a:xfrm>
          <a:prstGeom prst="rect">
            <a:avLst/>
          </a:prstGeom>
          <a:solidFill>
            <a:srgbClr val="F0F8FF">
              <a:alpha val="37250"/>
            </a:srgbClr>
          </a:solidFill>
          <a:ln>
            <a:noFill/>
          </a:ln>
          <a:effectLst>
            <a:outerShdw blurRad="57150" dist="19050" dir="7200000" algn="bl" rotWithShape="0">
              <a:srgbClr val="000000">
                <a:alpha val="0"/>
              </a:srgbClr>
            </a:outerShdw>
            <a:reflection endPos="30000" dist="38100" dir="5400000" fadeDir="5400012" sy="-100000" algn="bl" rotWithShape="0"/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600"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627" name="Google Shape;627;p29"/>
          <p:cNvSpPr txBox="1">
            <a:spLocks noGrp="1"/>
          </p:cNvSpPr>
          <p:nvPr>
            <p:ph type="title" idx="4294967295"/>
          </p:nvPr>
        </p:nvSpPr>
        <p:spPr>
          <a:xfrm>
            <a:off x="3454400" y="201612"/>
            <a:ext cx="8293100" cy="6508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>
                <a:solidFill>
                  <a:srgbClr val="262626"/>
                </a:solidFill>
                <a:latin typeface="배달의민족 한나체 Pro"/>
                <a:ea typeface="배달의민족 한나체 Pro"/>
              </a:rPr>
              <a:t>콘텐츠 내용</a:t>
            </a:r>
            <a:endParaRPr>
              <a:solidFill>
                <a:srgbClr val="262626"/>
              </a:solidFill>
              <a:latin typeface="배달의민족 한나체 Pro"/>
            </a:endParaRPr>
          </a:p>
        </p:txBody>
      </p:sp>
      <p:sp>
        <p:nvSpPr>
          <p:cNvPr id="628" name="Google Shape;628;p29"/>
          <p:cNvSpPr/>
          <p:nvPr/>
        </p:nvSpPr>
        <p:spPr>
          <a:xfrm>
            <a:off x="5874250" y="2362455"/>
            <a:ext cx="221700" cy="216600"/>
          </a:xfrm>
          <a:prstGeom prst="ellipse">
            <a:avLst/>
          </a:pr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629" name="Google Shape;629;p29"/>
          <p:cNvSpPr/>
          <p:nvPr/>
        </p:nvSpPr>
        <p:spPr>
          <a:xfrm>
            <a:off x="5874250" y="2973324"/>
            <a:ext cx="221700" cy="216600"/>
          </a:xfrm>
          <a:prstGeom prst="ellipse">
            <a:avLst/>
          </a:prstGeom>
          <a:solidFill>
            <a:srgbClr val="7F8DB4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630" name="Google Shape;630;p29"/>
          <p:cNvSpPr/>
          <p:nvPr/>
        </p:nvSpPr>
        <p:spPr>
          <a:xfrm>
            <a:off x="5874250" y="3598493"/>
            <a:ext cx="221700" cy="216600"/>
          </a:xfrm>
          <a:prstGeom prst="ellipse">
            <a:avLst/>
          </a:prstGeom>
          <a:solidFill>
            <a:srgbClr val="9FA9C7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631" name="Google Shape;631;p29"/>
          <p:cNvSpPr/>
          <p:nvPr/>
        </p:nvSpPr>
        <p:spPr>
          <a:xfrm>
            <a:off x="5874300" y="4901783"/>
            <a:ext cx="221700" cy="216600"/>
          </a:xfrm>
          <a:prstGeom prst="ellipse">
            <a:avLst/>
          </a:prstGeom>
          <a:solidFill>
            <a:srgbClr val="BFC6D9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grpSp>
        <p:nvGrpSpPr>
          <p:cNvPr id="632" name="Google Shape;632;p29"/>
          <p:cNvGrpSpPr/>
          <p:nvPr/>
        </p:nvGrpSpPr>
        <p:grpSpPr>
          <a:xfrm>
            <a:off x="6320252" y="2893849"/>
            <a:ext cx="4831650" cy="1568196"/>
            <a:chOff x="5985005" y="3063275"/>
            <a:chExt cx="4050000" cy="1518100"/>
          </a:xfrm>
        </p:grpSpPr>
        <p:sp>
          <p:nvSpPr>
            <p:cNvPr id="633" name="Google Shape;633;p29"/>
            <p:cNvSpPr/>
            <p:nvPr/>
          </p:nvSpPr>
          <p:spPr>
            <a:xfrm>
              <a:off x="5985005" y="3063275"/>
              <a:ext cx="322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ct val="25000"/>
                <a:buFont typeface="Arial"/>
                <a:buNone/>
                <a:defRPr>
                  <a:latin typeface="배달의민족 한나체 Air"/>
                  <a:ea typeface="배달의민족 한나체 Air"/>
                </a:defRPr>
              </a:pPr>
              <a:r>
                <a:rPr lang="en-US" sz="1900">
                  <a:solidFill>
                    <a:srgbClr val="262626"/>
                  </a:solidFill>
                  <a:latin typeface="배달의민족 한나체 Air"/>
                  <a:ea typeface="배달의민족 한나체 Air"/>
                  <a:cs typeface="Do Hyeon"/>
                  <a:sym typeface="Do Hyeon"/>
                </a:rPr>
                <a:t>참여 시간 : 지하철 첫차 ~ 막차시간</a:t>
              </a:r>
              <a:endParaRPr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endParaRPr>
            </a:p>
          </p:txBody>
        </p:sp>
        <p:sp>
          <p:nvSpPr>
            <p:cNvPr id="634" name="Google Shape;634;p29"/>
            <p:cNvSpPr/>
            <p:nvPr/>
          </p:nvSpPr>
          <p:spPr>
            <a:xfrm>
              <a:off x="5985005" y="3668425"/>
              <a:ext cx="4050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ct val="25000"/>
                <a:buFont typeface="Arial"/>
                <a:buNone/>
                <a:defRPr>
                  <a:latin typeface="배달의민족 한나체 Air"/>
                  <a:ea typeface="배달의민족 한나체 Air"/>
                </a:defRPr>
              </a:pPr>
              <a:r>
                <a:rPr lang="en-US" sz="1900">
                  <a:solidFill>
                    <a:srgbClr val="262626"/>
                  </a:solidFill>
                  <a:latin typeface="배달의민족 한나체 Air"/>
                  <a:ea typeface="배달의민족 한나체 Air"/>
                  <a:cs typeface="Do Hyeon"/>
                  <a:sym typeface="Do Hyeon"/>
                </a:rPr>
                <a:t>참여 대상 : 지하철 승차 대기자</a:t>
              </a:r>
              <a:endParaRPr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endParaRPr>
            </a:p>
          </p:txBody>
        </p:sp>
        <p:sp>
          <p:nvSpPr>
            <p:cNvPr id="635" name="Google Shape;635;p29"/>
            <p:cNvSpPr/>
            <p:nvPr/>
          </p:nvSpPr>
          <p:spPr>
            <a:xfrm>
              <a:off x="5985005" y="4273575"/>
              <a:ext cx="2935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4" tIns="45700" rIns="91424" bIns="4570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Clr>
                  <a:schemeClr val="dk1"/>
                </a:buClr>
                <a:buSzPct val="25000"/>
                <a:buFont typeface="Arial"/>
                <a:buNone/>
                <a:defRPr>
                  <a:latin typeface="배달의민족 한나체 Air"/>
                  <a:ea typeface="배달의민족 한나체 Air"/>
                </a:defRPr>
              </a:pPr>
              <a:r>
                <a:rPr lang="en-US" sz="1900">
                  <a:solidFill>
                    <a:srgbClr val="262626"/>
                  </a:solidFill>
                  <a:latin typeface="배달의민족 한나체 Air"/>
                  <a:ea typeface="배달의민족 한나체 Air"/>
                  <a:cs typeface="Do Hyeon"/>
                  <a:sym typeface="Do Hyeon"/>
                </a:rPr>
                <a:t>참여 순서 : 설문 - 전화번호 입력</a:t>
              </a:r>
              <a:endParaRPr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endParaRPr>
            </a:p>
          </p:txBody>
        </p:sp>
      </p:grpSp>
      <p:pic>
        <p:nvPicPr>
          <p:cNvPr id="636" name="Google Shape;636;p29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91575" y="2362443"/>
            <a:ext cx="4551198" cy="4063606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29"/>
          <p:cNvSpPr/>
          <p:nvPr/>
        </p:nvSpPr>
        <p:spPr>
          <a:xfrm>
            <a:off x="6320721" y="2290050"/>
            <a:ext cx="3758400" cy="270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참여 위치 : 지하철 터치식 스크린 도어</a:t>
            </a:r>
          </a:p>
          <a:p>
            <a:pPr marL="0" marR="0" lvl="0" indent="0" algn="l" rtl="0"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9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pic>
        <p:nvPicPr>
          <p:cNvPr id="638" name="Google Shape;638;p29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2293769" y="2507725"/>
            <a:ext cx="1938294" cy="102089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29"/>
          <p:cNvSpPr txBox="1"/>
          <p:nvPr/>
        </p:nvSpPr>
        <p:spPr>
          <a:xfrm>
            <a:off x="1548441" y="2785985"/>
            <a:ext cx="3301200" cy="39153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i="1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235,020</a:t>
            </a: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640" name="Google Shape;640;p29"/>
          <p:cNvSpPr/>
          <p:nvPr/>
        </p:nvSpPr>
        <p:spPr>
          <a:xfrm>
            <a:off x="6329780" y="4805666"/>
            <a:ext cx="5871300" cy="1869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시각</a:t>
            </a:r>
            <a:r>
              <a:rPr lang="en-US" altLang="ko-KR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</a:t>
            </a:r>
            <a:r>
              <a:rPr lang="en-US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효과 : 스크린 도어 위에 콘텐츠 이름 및 적립된 금액 현황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	</a:t>
            </a:r>
            <a:r>
              <a:rPr lang="en-US" altLang="ko-KR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</a:t>
            </a:r>
            <a:r>
              <a:rPr lang="en-US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막차시간에 맞춘 카운트다운 표기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사</a:t>
            </a:r>
            <a:r>
              <a:rPr lang="en-US" altLang="ko-KR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</a:t>
            </a:r>
            <a:r>
              <a:rPr lang="en-US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운</a:t>
            </a:r>
            <a:r>
              <a:rPr lang="en-US" altLang="ko-KR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</a:t>
            </a:r>
            <a:r>
              <a:rPr lang="en-US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드 </a:t>
            </a:r>
            <a:r>
              <a:rPr lang="en-US" altLang="ko-KR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 </a:t>
            </a:r>
            <a:r>
              <a:rPr lang="en-US" sz="19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: 짤랑 (돈 쌓이는 소리)</a:t>
            </a:r>
          </a:p>
        </p:txBody>
      </p:sp>
      <p:sp>
        <p:nvSpPr>
          <p:cNvPr id="641" name="Google Shape;641;p29"/>
          <p:cNvSpPr/>
          <p:nvPr/>
        </p:nvSpPr>
        <p:spPr>
          <a:xfrm>
            <a:off x="5874300" y="5904042"/>
            <a:ext cx="221700" cy="216600"/>
          </a:xfrm>
          <a:prstGeom prst="ellipse">
            <a:avLst/>
          </a:prstGeom>
          <a:solidFill>
            <a:srgbClr val="DFE6F7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642" name="Google Shape;642;p29"/>
          <p:cNvSpPr txBox="1"/>
          <p:nvPr/>
        </p:nvSpPr>
        <p:spPr>
          <a:xfrm>
            <a:off x="-1822225" y="1365850"/>
            <a:ext cx="13275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643" name="Google Shape;643;p29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591578" y="2362455"/>
            <a:ext cx="4551195" cy="4063610"/>
          </a:xfrm>
          <a:prstGeom prst="rect">
            <a:avLst/>
          </a:prstGeom>
          <a:noFill/>
          <a:ln>
            <a:noFill/>
          </a:ln>
        </p:spPr>
      </p:pic>
      <p:sp>
        <p:nvSpPr>
          <p:cNvPr id="644" name="Google Shape;644;p29"/>
          <p:cNvSpPr txBox="1">
            <a:spLocks noGrp="1"/>
          </p:cNvSpPr>
          <p:nvPr>
            <p:ph type="title"/>
          </p:nvPr>
        </p:nvSpPr>
        <p:spPr>
          <a:xfrm>
            <a:off x="442900" y="10627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 sz="1800">
                <a:latin typeface="배달의민족 한나체 Air"/>
                <a:ea typeface="배달의민족 한나체 Air"/>
              </a:rPr>
              <a:t>(1-1)참여방식 세부사항</a:t>
            </a:r>
            <a:endParaRPr sz="1800">
              <a:latin typeface="배달의민족 한나체 Air"/>
            </a:endParaRPr>
          </a:p>
        </p:txBody>
      </p:sp>
      <p:sp>
        <p:nvSpPr>
          <p:cNvPr id="645" name="Google Shape;641;p29"/>
          <p:cNvSpPr/>
          <p:nvPr/>
        </p:nvSpPr>
        <p:spPr>
          <a:xfrm>
            <a:off x="5874300" y="4245446"/>
            <a:ext cx="221700" cy="216600"/>
          </a:xfrm>
          <a:prstGeom prst="ellipse">
            <a:avLst/>
          </a:prstGeom>
          <a:solidFill>
            <a:srgbClr val="A0B4E6">
              <a:alpha val="10000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endParaRPr kumimoji="0" sz="1400" b="1" i="0" u="none" strike="noStrike" kern="0" cap="none" spc="0" normalizeH="0" baseline="0">
              <a:solidFill>
                <a:srgbClr val="FFFFFF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0"/>
          <p:cNvSpPr txBox="1">
            <a:spLocks noGrp="1"/>
          </p:cNvSpPr>
          <p:nvPr>
            <p:ph type="title" idx="4294967295"/>
          </p:nvPr>
        </p:nvSpPr>
        <p:spPr>
          <a:xfrm>
            <a:off x="3454400" y="2016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>
                <a:latin typeface="배달의민족 한나체 Pro"/>
                <a:ea typeface="배달의민족 한나체 Pro"/>
              </a:rPr>
              <a:t>콘텐츠 내용</a:t>
            </a:r>
            <a:endParaRPr sz="2100">
              <a:latin typeface="배달의민족 한나체 Pro"/>
            </a:endParaRPr>
          </a:p>
        </p:txBody>
      </p:sp>
      <p:pic>
        <p:nvPicPr>
          <p:cNvPr id="650" name="Google Shape;650;p30"/>
          <p:cNvPicPr/>
          <p:nvPr/>
        </p:nvPicPr>
        <p:blipFill rotWithShape="1">
          <a:blip r:embed="rId3">
            <a:alphaModFix/>
          </a:blip>
          <a:srcRect l="4800" t="17530" r="22220" b="13480"/>
          <a:stretch>
            <a:fillRect/>
          </a:stretch>
        </p:blipFill>
        <p:spPr>
          <a:xfrm>
            <a:off x="0" y="2101280"/>
            <a:ext cx="12081875" cy="415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30"/>
          <p:cNvSpPr txBox="1">
            <a:spLocks noGrp="1"/>
          </p:cNvSpPr>
          <p:nvPr>
            <p:ph type="title"/>
          </p:nvPr>
        </p:nvSpPr>
        <p:spPr>
          <a:xfrm>
            <a:off x="442900" y="10627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 sz="1800">
                <a:latin typeface="배달의민족 한나체 Air"/>
                <a:ea typeface="배달의민족 한나체 Air"/>
              </a:rPr>
              <a:t>(2-1)설문 콘텐츠 예시</a:t>
            </a:r>
            <a:endParaRPr sz="1800">
              <a:latin typeface="배달의민족 한나체 Ai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1"/>
          <p:cNvSpPr txBox="1">
            <a:spLocks noGrp="1"/>
          </p:cNvSpPr>
          <p:nvPr>
            <p:ph type="title" idx="4294967295"/>
          </p:nvPr>
        </p:nvSpPr>
        <p:spPr>
          <a:xfrm>
            <a:off x="3454400" y="201612"/>
            <a:ext cx="8293100" cy="6508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>
                <a:solidFill>
                  <a:srgbClr val="262626"/>
                </a:solidFill>
                <a:latin typeface="배달의민족 한나체 Pro"/>
                <a:ea typeface="배달의민족 한나체 Pro"/>
              </a:rPr>
              <a:t>콘텐츠 내용 </a:t>
            </a:r>
            <a:endParaRPr sz="2100">
              <a:solidFill>
                <a:srgbClr val="262626"/>
              </a:solidFill>
              <a:latin typeface="배달의민족 한나체 Pro"/>
            </a:endParaRPr>
          </a:p>
        </p:txBody>
      </p:sp>
      <p:sp>
        <p:nvSpPr>
          <p:cNvPr id="658" name="Google Shape;658;p31"/>
          <p:cNvSpPr txBox="1">
            <a:spLocks noGrp="1"/>
          </p:cNvSpPr>
          <p:nvPr>
            <p:ph type="title"/>
          </p:nvPr>
        </p:nvSpPr>
        <p:spPr>
          <a:xfrm>
            <a:off x="442900" y="10627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 sz="1800">
                <a:latin typeface="배달의민족 한나체 Air"/>
                <a:ea typeface="배달의민족 한나체 Air"/>
              </a:rPr>
              <a:t>(2-2)</a:t>
            </a:r>
            <a:r>
              <a:rPr lang="en-US" altLang="ko-KR" sz="1800">
                <a:latin typeface="배달의민족 한나체 Air"/>
                <a:ea typeface="배달의민족 한나체 Air"/>
              </a:rPr>
              <a:t> </a:t>
            </a:r>
            <a:r>
              <a:rPr lang="en-US" sz="1800">
                <a:latin typeface="배달의민족 한나체 Air"/>
                <a:ea typeface="배달의민족 한나체 Air"/>
              </a:rPr>
              <a:t>설문 콘텐츠 예시</a:t>
            </a:r>
          </a:p>
        </p:txBody>
      </p:sp>
      <p:pic>
        <p:nvPicPr>
          <p:cNvPr id="659" name="Google Shape;657;p31"/>
          <p:cNvPicPr/>
          <p:nvPr/>
        </p:nvPicPr>
        <p:blipFill rotWithShape="1">
          <a:blip r:embed="rId3">
            <a:alphaModFix/>
          </a:blip>
          <a:srcRect l="5140" t="17610" r="76740" b="15240"/>
          <a:stretch>
            <a:fillRect/>
          </a:stretch>
        </p:blipFill>
        <p:spPr>
          <a:xfrm>
            <a:off x="76200" y="2294673"/>
            <a:ext cx="3025680" cy="383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57;p31"/>
          <p:cNvPicPr/>
          <p:nvPr/>
        </p:nvPicPr>
        <p:blipFill rotWithShape="1">
          <a:blip r:embed="rId3">
            <a:alphaModFix/>
          </a:blip>
          <a:srcRect l="24600" t="17890" r="21800" b="14960"/>
          <a:stretch>
            <a:fillRect/>
          </a:stretch>
        </p:blipFill>
        <p:spPr>
          <a:xfrm>
            <a:off x="3111405" y="2299648"/>
            <a:ext cx="8950658" cy="3839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57;p31"/>
          <p:cNvPicPr/>
          <p:nvPr/>
        </p:nvPicPr>
        <p:blipFill rotWithShape="1">
          <a:blip r:embed="rId3">
            <a:alphaModFix/>
          </a:blip>
          <a:srcRect l="24600" t="17890" r="39800" b="14960"/>
          <a:stretch>
            <a:fillRect/>
          </a:stretch>
        </p:blipFill>
        <p:spPr>
          <a:xfrm>
            <a:off x="3057382" y="2304198"/>
            <a:ext cx="5943886" cy="3839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3" name="Google Shape;663;p32"/>
          <p:cNvCxnSpPr/>
          <p:nvPr/>
        </p:nvCxnSpPr>
        <p:spPr>
          <a:xfrm rot="10800000" flipH="1">
            <a:off x="10607725" y="2232660"/>
            <a:ext cx="602100" cy="685800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w="sm" len="sm"/>
            <a:tailEnd type="triangle" w="med" len="med"/>
          </a:ln>
        </p:spPr>
      </p:cxnSp>
      <p:sp>
        <p:nvSpPr>
          <p:cNvPr id="664" name="Google Shape;664;p32"/>
          <p:cNvSpPr txBox="1">
            <a:spLocks noGrp="1"/>
          </p:cNvSpPr>
          <p:nvPr>
            <p:ph type="title" idx="4294967295"/>
          </p:nvPr>
        </p:nvSpPr>
        <p:spPr>
          <a:xfrm>
            <a:off x="3454400" y="2016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>
                <a:solidFill>
                  <a:srgbClr val="262626"/>
                </a:solidFill>
                <a:latin typeface="배달의민족 한나체 Pro"/>
                <a:ea typeface="배달의민족 한나체 Pro"/>
              </a:rPr>
              <a:t>콘텐츠 내용</a:t>
            </a:r>
            <a:endParaRPr>
              <a:solidFill>
                <a:srgbClr val="262626"/>
              </a:solidFill>
              <a:latin typeface="배달의민족 한나체 Pro"/>
            </a:endParaRPr>
          </a:p>
        </p:txBody>
      </p:sp>
      <p:sp>
        <p:nvSpPr>
          <p:cNvPr id="665" name="Google Shape;665;p32"/>
          <p:cNvSpPr/>
          <p:nvPr/>
        </p:nvSpPr>
        <p:spPr>
          <a:xfrm>
            <a:off x="570520" y="1951234"/>
            <a:ext cx="209700" cy="209700"/>
          </a:xfrm>
          <a:prstGeom prst="ellipse">
            <a:avLst/>
          </a:pr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66" name="Google Shape;666;p32"/>
          <p:cNvSpPr/>
          <p:nvPr/>
        </p:nvSpPr>
        <p:spPr>
          <a:xfrm>
            <a:off x="570520" y="5598159"/>
            <a:ext cx="209700" cy="209700"/>
          </a:xfrm>
          <a:prstGeom prst="ellipse">
            <a:avLst/>
          </a:prstGeom>
          <a:solidFill>
            <a:srgbClr val="BFC6D9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67" name="Google Shape;667;p32"/>
          <p:cNvSpPr txBox="1"/>
          <p:nvPr/>
        </p:nvSpPr>
        <p:spPr>
          <a:xfrm>
            <a:off x="897388" y="1834375"/>
            <a:ext cx="6772200" cy="4953123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설문 결과를 사전에 입력한 전화번호로 메시지를 통해 보내줍니다.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링크를 통해 통계자료와 함께 기프티콘 대상 선정이 됐는지 확인이 가능하다.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7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통계자료는 지하철역 별로 선택지를 선택한 사람의 수와 총상금 및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백분율을 볼 수 있다.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지하철역에 설치하기 때문에 같은 질문에 지역별로 나는 차이를 보는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재미를 느낄 수 있다.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7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사이트에 다른 탭을 만들어 통계를 확인하면서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사람들이 직접 다른 날에 진행할 질문과 선택지를 작성할 수 있도록 한다.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500">
              <a:solidFill>
                <a:srgbClr val="262626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68" name="Google Shape;668;p32"/>
          <p:cNvSpPr/>
          <p:nvPr/>
        </p:nvSpPr>
        <p:spPr>
          <a:xfrm>
            <a:off x="570520" y="3309956"/>
            <a:ext cx="209700" cy="209700"/>
          </a:xfrm>
          <a:prstGeom prst="ellipse">
            <a:avLst/>
          </a:prstGeom>
          <a:solidFill>
            <a:srgbClr val="9FA9C7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669" name="Google Shape;669;p32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8224170" y="201612"/>
            <a:ext cx="3523430" cy="741891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32"/>
          <p:cNvSpPr txBox="1">
            <a:spLocks noGrp="1"/>
          </p:cNvSpPr>
          <p:nvPr>
            <p:ph type="title"/>
          </p:nvPr>
        </p:nvSpPr>
        <p:spPr>
          <a:xfrm>
            <a:off x="442900" y="10627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</a:rPr>
              <a:t>(3-1)</a:t>
            </a:r>
            <a:r>
              <a:rPr lang="ko-KR" altLang="en-US" sz="1800">
                <a:solidFill>
                  <a:srgbClr val="262626"/>
                </a:solidFill>
                <a:latin typeface="배달의민족 한나체 Air"/>
                <a:ea typeface="배달의민족 한나체 Air"/>
              </a:rPr>
              <a:t> </a:t>
            </a: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</a:rPr>
              <a:t>보상 지급 세부사항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3"/>
          <p:cNvSpPr/>
          <p:nvPr/>
        </p:nvSpPr>
        <p:spPr>
          <a:xfrm>
            <a:off x="4643500" y="1713700"/>
            <a:ext cx="2400300" cy="2481600"/>
          </a:xfrm>
          <a:prstGeom prst="rect">
            <a:avLst/>
          </a:prstGeom>
          <a:solidFill>
            <a:srgbClr val="8592B7"/>
          </a:solidFill>
          <a:ln w="9525" cap="flat" cmpd="sng">
            <a:solidFill>
              <a:srgbClr val="8592B7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676" name="Google Shape;676;p33"/>
          <p:cNvSpPr txBox="1">
            <a:spLocks noGrp="1"/>
          </p:cNvSpPr>
          <p:nvPr>
            <p:ph type="title" idx="4294967295"/>
          </p:nvPr>
        </p:nvSpPr>
        <p:spPr>
          <a:xfrm>
            <a:off x="3454400" y="2016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>
                <a:solidFill>
                  <a:srgbClr val="262626"/>
                </a:solidFill>
                <a:latin typeface="배달의민족 한나체 Pro"/>
                <a:ea typeface="배달의민족 한나체 Pro"/>
              </a:rPr>
              <a:t>콘텐츠 내용</a:t>
            </a:r>
            <a:endParaRPr>
              <a:solidFill>
                <a:srgbClr val="262626"/>
              </a:solidFill>
              <a:latin typeface="배달의민족 한나체 Pro"/>
            </a:endParaRPr>
          </a:p>
        </p:txBody>
      </p:sp>
      <p:sp>
        <p:nvSpPr>
          <p:cNvPr id="677" name="Google Shape;677;p33"/>
          <p:cNvSpPr txBox="1">
            <a:spLocks noGrp="1"/>
          </p:cNvSpPr>
          <p:nvPr>
            <p:ph type="title"/>
          </p:nvPr>
        </p:nvSpPr>
        <p:spPr>
          <a:xfrm>
            <a:off x="442900" y="10627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 sz="1800">
                <a:solidFill>
                  <a:srgbClr val="262626"/>
                </a:solidFill>
              </a:rPr>
              <a:t>(3-2)</a:t>
            </a:r>
            <a:r>
              <a:rPr lang="ko-KR" altLang="en-US" sz="1800">
                <a:solidFill>
                  <a:srgbClr val="262626"/>
                </a:solidFill>
              </a:rPr>
              <a:t> </a:t>
            </a:r>
            <a:r>
              <a:rPr lang="en-US" sz="1800">
                <a:solidFill>
                  <a:srgbClr val="262626"/>
                </a:solidFill>
              </a:rPr>
              <a:t>보상 지급 세부사항</a:t>
            </a:r>
          </a:p>
        </p:txBody>
      </p:sp>
      <p:sp>
        <p:nvSpPr>
          <p:cNvPr id="678" name="Google Shape;678;p33"/>
          <p:cNvSpPr txBox="1"/>
          <p:nvPr/>
        </p:nvSpPr>
        <p:spPr>
          <a:xfrm>
            <a:off x="982800" y="5447400"/>
            <a:ext cx="10226400" cy="635249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5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총 금액 = (A 선택지 1만명 + B 선택지 2만명 + C 선택지 1만명) X 설문시 상승하는 금액 1000원 = 4000만원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500" b="1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cxnSp>
        <p:nvCxnSpPr>
          <p:cNvPr id="679" name="Google Shape;679;p33"/>
          <p:cNvCxnSpPr/>
          <p:nvPr/>
        </p:nvCxnSpPr>
        <p:spPr>
          <a:xfrm>
            <a:off x="5843650" y="4524750"/>
            <a:ext cx="0" cy="675900"/>
          </a:xfrm>
          <a:prstGeom prst="straightConnector1">
            <a:avLst/>
          </a:prstGeom>
          <a:noFill/>
          <a:ln w="28575" cap="flat" cmpd="sng">
            <a:solidFill>
              <a:srgbClr val="5F70A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680" name="Google Shape;680;p33"/>
          <p:cNvSpPr txBox="1"/>
          <p:nvPr/>
        </p:nvSpPr>
        <p:spPr>
          <a:xfrm>
            <a:off x="4279150" y="1923800"/>
            <a:ext cx="3129000" cy="2093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500" b="1">
                <a:solidFill>
                  <a:srgbClr val="F2F2F2"/>
                </a:solidFill>
                <a:latin typeface="맑은 고딕"/>
                <a:ea typeface="맑은 고딕"/>
                <a:cs typeface="맑은 고딕"/>
                <a:sym typeface="맑은 고딕"/>
              </a:rPr>
              <a:t>OO역 투표결과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endParaRPr sz="1500" b="1">
              <a:solidFill>
                <a:srgbClr val="F2F2F2"/>
              </a:solidFill>
              <a:latin typeface="맑은 고딕"/>
              <a:ea typeface="맑은 고딕"/>
              <a:cs typeface="맑은 고딕"/>
              <a:sym typeface="맑은 고딕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500">
                <a:solidFill>
                  <a:srgbClr val="F2F2F2"/>
                </a:solidFill>
                <a:latin typeface="맑은 고딕"/>
                <a:ea typeface="맑은 고딕"/>
                <a:cs typeface="맑은 고딕"/>
                <a:sym typeface="맑은 고딕"/>
              </a:rPr>
              <a:t>A 10000 명 25%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500">
                <a:solidFill>
                  <a:srgbClr val="F2F2F2"/>
                </a:solidFill>
                <a:latin typeface="맑은 고딕"/>
                <a:ea typeface="맑은 고딕"/>
                <a:cs typeface="맑은 고딕"/>
                <a:sym typeface="맑은 고딕"/>
              </a:rPr>
              <a:t>B 20000 명 50%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500">
                <a:solidFill>
                  <a:srgbClr val="F2F2F2"/>
                </a:solidFill>
                <a:latin typeface="맑은 고딕"/>
                <a:ea typeface="맑은 고딕"/>
                <a:cs typeface="맑은 고딕"/>
                <a:sym typeface="맑은 고딕"/>
              </a:rPr>
              <a:t>C 10000 명 25%</a:t>
            </a:r>
            <a:endParaRPr sz="1500">
              <a:solidFill>
                <a:srgbClr val="F2F2F2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81" name="Google Shape;681;p33"/>
          <p:cNvSpPr txBox="1"/>
          <p:nvPr/>
        </p:nvSpPr>
        <p:spPr>
          <a:xfrm>
            <a:off x="777950" y="2292800"/>
            <a:ext cx="3850500" cy="89424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(가정)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5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설문 참여시 총상금 인당 1000원씩 상승</a:t>
            </a:r>
            <a:endParaRPr sz="15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pic>
        <p:nvPicPr>
          <p:cNvPr id="682" name="Google Shape;682;p3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7548800" y="1353750"/>
            <a:ext cx="2540421" cy="3592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3"/>
          <p:cNvSpPr txBox="1"/>
          <p:nvPr/>
        </p:nvSpPr>
        <p:spPr>
          <a:xfrm>
            <a:off x="2570488" y="6005400"/>
            <a:ext cx="28725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>
                <a:latin typeface="배달의민족 한나체 Air"/>
                <a:ea typeface="배달의민족 한나체 Air"/>
                <a:cs typeface="Do Hyeon"/>
                <a:sym typeface="Do Hyeon"/>
              </a:rPr>
              <a:t>(</a:t>
            </a:r>
            <a:r>
              <a:rPr lang="en-US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A 인원 + B 인원 + C 인원) X 1000</a:t>
            </a:r>
            <a:endParaRPr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cxnSp>
        <p:nvCxnSpPr>
          <p:cNvPr id="684" name="Google Shape;684;p33"/>
          <p:cNvCxnSpPr/>
          <p:nvPr/>
        </p:nvCxnSpPr>
        <p:spPr>
          <a:xfrm>
            <a:off x="2658101" y="6405600"/>
            <a:ext cx="2421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685" name="Google Shape;685;p33"/>
          <p:cNvSpPr txBox="1"/>
          <p:nvPr/>
        </p:nvSpPr>
        <p:spPr>
          <a:xfrm>
            <a:off x="3119124" y="6420775"/>
            <a:ext cx="1612177" cy="385775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A를 선택한 인원</a:t>
            </a:r>
            <a:endParaRPr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686" name="Google Shape;686;p33"/>
          <p:cNvSpPr txBox="1"/>
          <p:nvPr/>
        </p:nvSpPr>
        <p:spPr>
          <a:xfrm>
            <a:off x="5177147" y="6205500"/>
            <a:ext cx="48477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원 즉 4000원 상당의 기프티콘을 A를 선택한 인원 전원에게 지급</a:t>
            </a:r>
            <a:endParaRPr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687" name="Google Shape;687;p33"/>
          <p:cNvSpPr txBox="1"/>
          <p:nvPr/>
        </p:nvSpPr>
        <p:spPr>
          <a:xfrm>
            <a:off x="893450" y="3163100"/>
            <a:ext cx="3619500" cy="890724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(당첨자 선정 방법)</a:t>
            </a: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5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응답 결과와 상관없이 랜덤 항목 선택</a:t>
            </a:r>
            <a:endParaRPr sz="15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4"/>
          <p:cNvSpPr txBox="1">
            <a:spLocks noGrp="1"/>
          </p:cNvSpPr>
          <p:nvPr>
            <p:ph type="title" idx="4294967295"/>
          </p:nvPr>
        </p:nvSpPr>
        <p:spPr>
          <a:xfrm>
            <a:off x="3454400" y="2016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>
                <a:solidFill>
                  <a:srgbClr val="262626"/>
                </a:solidFill>
                <a:latin typeface="배달의민족 한나체 Pro"/>
                <a:ea typeface="배달의민족 한나체 Pro"/>
              </a:rPr>
              <a:t>콘텐츠 내용</a:t>
            </a:r>
            <a:endParaRPr>
              <a:solidFill>
                <a:srgbClr val="262626"/>
              </a:solidFill>
              <a:latin typeface="배달의민족 한나체 Pro"/>
            </a:endParaRPr>
          </a:p>
        </p:txBody>
      </p:sp>
      <p:sp>
        <p:nvSpPr>
          <p:cNvPr id="693" name="Google Shape;693;p34"/>
          <p:cNvSpPr txBox="1">
            <a:spLocks noGrp="1"/>
          </p:cNvSpPr>
          <p:nvPr>
            <p:ph type="title"/>
          </p:nvPr>
        </p:nvSpPr>
        <p:spPr>
          <a:xfrm>
            <a:off x="442900" y="10627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</a:rPr>
              <a:t>(</a:t>
            </a:r>
            <a:r>
              <a:rPr lang="en-US" altLang="ko-KR" sz="1800">
                <a:solidFill>
                  <a:srgbClr val="262626"/>
                </a:solidFill>
                <a:latin typeface="배달의민족 한나체 Air"/>
                <a:ea typeface="배달의민족 한나체 Air"/>
              </a:rPr>
              <a:t>4-1</a:t>
            </a: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</a:rPr>
              <a:t>)</a:t>
            </a:r>
            <a:r>
              <a:rPr lang="en-US" altLang="ko-KR" sz="1800">
                <a:solidFill>
                  <a:srgbClr val="262626"/>
                </a:solidFill>
                <a:latin typeface="배달의민족 한나체 Air"/>
                <a:ea typeface="배달의민족 한나체 Air"/>
              </a:rPr>
              <a:t> </a:t>
            </a: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</a:rPr>
              <a:t>보상 관련 유의사항</a:t>
            </a:r>
          </a:p>
        </p:txBody>
      </p:sp>
      <p:sp>
        <p:nvSpPr>
          <p:cNvPr id="694" name="Google Shape;694;p34"/>
          <p:cNvSpPr txBox="1"/>
          <p:nvPr/>
        </p:nvSpPr>
        <p:spPr>
          <a:xfrm>
            <a:off x="1420900" y="2307100"/>
            <a:ext cx="9653572" cy="4394674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0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기프티콘 금액 산정 시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0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총 금액, 개인 보상 금액 하한선, 상한선 제시한다.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20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0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개인 정보(휴대폰 번호)는 단지 정보 수집 목적이며 개인 정보가 새지 않도록 철저하게 관리한다. 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20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0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유의사항 : 중복 참여는 불가능하며 역 상관없이 이벤트에 참여하면 다른 역에서 참여 불가능하다.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7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endParaRPr sz="1700">
              <a:solidFill>
                <a:schemeClr val="dk1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700">
              <a:solidFill>
                <a:srgbClr val="595959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695" name="Google Shape;695;p34"/>
          <p:cNvSpPr/>
          <p:nvPr/>
        </p:nvSpPr>
        <p:spPr>
          <a:xfrm>
            <a:off x="1042401" y="2465442"/>
            <a:ext cx="246600" cy="209700"/>
          </a:xfrm>
          <a:prstGeom prst="ellipse">
            <a:avLst/>
          </a:pr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96" name="Google Shape;696;p34"/>
          <p:cNvSpPr/>
          <p:nvPr/>
        </p:nvSpPr>
        <p:spPr>
          <a:xfrm>
            <a:off x="1042401" y="4003742"/>
            <a:ext cx="246600" cy="209700"/>
          </a:xfrm>
          <a:prstGeom prst="ellipse">
            <a:avLst/>
          </a:pr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97" name="Google Shape;697;p34"/>
          <p:cNvSpPr/>
          <p:nvPr/>
        </p:nvSpPr>
        <p:spPr>
          <a:xfrm>
            <a:off x="1042388" y="4980055"/>
            <a:ext cx="246600" cy="209700"/>
          </a:xfrm>
          <a:prstGeom prst="ellipse">
            <a:avLst/>
          </a:pr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latin typeface="맑은 고딕"/>
              <a:ea typeface="맑은 고딕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5"/>
          <p:cNvSpPr/>
          <p:nvPr/>
        </p:nvSpPr>
        <p:spPr>
          <a:xfrm>
            <a:off x="552943" y="3932173"/>
            <a:ext cx="5410800" cy="2661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03" name="Google Shape;703;p35"/>
          <p:cNvSpPr/>
          <p:nvPr/>
        </p:nvSpPr>
        <p:spPr>
          <a:xfrm>
            <a:off x="6330488" y="3923178"/>
            <a:ext cx="5371800" cy="2661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04" name="Google Shape;704;p35"/>
          <p:cNvSpPr/>
          <p:nvPr/>
        </p:nvSpPr>
        <p:spPr>
          <a:xfrm>
            <a:off x="6311438" y="1119975"/>
            <a:ext cx="5371800" cy="2661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cxnSp>
        <p:nvCxnSpPr>
          <p:cNvPr id="705" name="Google Shape;705;p35"/>
          <p:cNvCxnSpPr/>
          <p:nvPr/>
        </p:nvCxnSpPr>
        <p:spPr>
          <a:xfrm>
            <a:off x="43050" y="1417049"/>
            <a:ext cx="12528600" cy="13800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706" name="Google Shape;706;p35"/>
          <p:cNvSpPr/>
          <p:nvPr/>
        </p:nvSpPr>
        <p:spPr>
          <a:xfrm>
            <a:off x="592023" y="1138899"/>
            <a:ext cx="5371800" cy="2661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07" name="Google Shape;707;p35"/>
          <p:cNvSpPr txBox="1">
            <a:spLocks noGrp="1"/>
          </p:cNvSpPr>
          <p:nvPr>
            <p:ph type="title" idx="4294967295"/>
          </p:nvPr>
        </p:nvSpPr>
        <p:spPr>
          <a:xfrm>
            <a:off x="3454400" y="2016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>
                <a:solidFill>
                  <a:srgbClr val="262626"/>
                </a:solidFill>
                <a:latin typeface="배달의민족 한나체 Pro"/>
                <a:ea typeface="배달의민족 한나체 Pro"/>
              </a:rPr>
              <a:t>기대효과</a:t>
            </a:r>
            <a:endParaRPr>
              <a:solidFill>
                <a:srgbClr val="262626"/>
              </a:solidFill>
              <a:latin typeface="배달의민족 한나체 Pro"/>
            </a:endParaRPr>
          </a:p>
        </p:txBody>
      </p:sp>
      <p:sp>
        <p:nvSpPr>
          <p:cNvPr id="708" name="Google Shape;708;p35"/>
          <p:cNvSpPr txBox="1"/>
          <p:nvPr/>
        </p:nvSpPr>
        <p:spPr>
          <a:xfrm>
            <a:off x="0" y="-540547"/>
            <a:ext cx="7510500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8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PART NO. 숫자는 [보기 &gt; 슬라이드 마스터]에서 수정/삭제 가능합니다.</a:t>
            </a:r>
            <a:endParaRPr sz="18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09" name="Google Shape;709;p35"/>
          <p:cNvSpPr txBox="1"/>
          <p:nvPr/>
        </p:nvSpPr>
        <p:spPr>
          <a:xfrm>
            <a:off x="1029935" y="1809896"/>
            <a:ext cx="851099" cy="99805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6000" b="1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1.</a:t>
            </a:r>
            <a:endParaRPr sz="6000" b="1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710" name="Google Shape;710;p35"/>
          <p:cNvSpPr txBox="1"/>
          <p:nvPr/>
        </p:nvSpPr>
        <p:spPr>
          <a:xfrm>
            <a:off x="967916" y="4667833"/>
            <a:ext cx="1078500" cy="9976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6000" b="1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3.</a:t>
            </a:r>
            <a:endParaRPr sz="6000" b="1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711" name="Google Shape;711;p35"/>
          <p:cNvSpPr txBox="1"/>
          <p:nvPr/>
        </p:nvSpPr>
        <p:spPr>
          <a:xfrm>
            <a:off x="6748584" y="1771756"/>
            <a:ext cx="1078500" cy="99809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6000" b="1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2.</a:t>
            </a:r>
            <a:endParaRPr sz="6000" b="1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712" name="Google Shape;712;p35"/>
          <p:cNvSpPr txBox="1"/>
          <p:nvPr/>
        </p:nvSpPr>
        <p:spPr>
          <a:xfrm>
            <a:off x="6788480" y="4641345"/>
            <a:ext cx="1200600" cy="1005055"/>
          </a:xfrm>
          <a:prstGeom prst="rect">
            <a:avLst/>
          </a:prstGeom>
          <a:noFill/>
          <a:ln>
            <a:noFill/>
          </a:ln>
        </p:spPr>
        <p:txBody>
          <a:bodyPr wrap="square" lIns="57150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6000" b="1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4.</a:t>
            </a:r>
            <a:endParaRPr sz="6000" b="1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713" name="Google Shape;713;p35"/>
          <p:cNvSpPr/>
          <p:nvPr/>
        </p:nvSpPr>
        <p:spPr>
          <a:xfrm>
            <a:off x="1701978" y="1759258"/>
            <a:ext cx="3902100" cy="224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추후 진행될 질문 접수를 통해,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개인 더 나아가 기업이 다수에게 설문할 수 있는 방법으로도 활용 가능하며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금융사는 이를 활용하여 타깃을 선점할 수 있게 될 것이다.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714" name="Google Shape;714;p35"/>
          <p:cNvSpPr/>
          <p:nvPr/>
        </p:nvSpPr>
        <p:spPr>
          <a:xfrm>
            <a:off x="1967930" y="4479553"/>
            <a:ext cx="3233100" cy="1663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ct val="25000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최소한의 개인 정보(전화번호)제공을 통한 금전적 보상으로 mz 세대의 관심을 끌고, 추가적으로 데이터 통계자료는 지인과의 이야깃거리로 이용되고 입소문을 통한 홍보효과도 기대할 수 있다.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715" name="Google Shape;715;p35"/>
          <p:cNvSpPr/>
          <p:nvPr/>
        </p:nvSpPr>
        <p:spPr>
          <a:xfrm>
            <a:off x="7471741" y="1843855"/>
            <a:ext cx="3902100" cy="1213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제휴를 맺은 기프티콘 회사는 </a:t>
            </a:r>
            <a:b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</a:b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매출 및 이용 고객 증가 효과가 있으며, 금융사는 해당 콘텐츠로 얻는 데이터를 상품기획에 활용하여 고객 타</a:t>
            </a:r>
            <a:r>
              <a:rPr lang="ko-KR" alt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게</a:t>
            </a: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팅에 용이하다.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716" name="Google Shape;716;p35"/>
          <p:cNvSpPr/>
          <p:nvPr/>
        </p:nvSpPr>
        <p:spPr>
          <a:xfrm>
            <a:off x="7571829" y="4568091"/>
            <a:ext cx="3384900" cy="1486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접근성이 높은 이동 수단에서 버려지는 시간을 쓴다는 점과</a:t>
            </a:r>
            <a:r>
              <a:rPr lang="ko-KR" alt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</a:t>
            </a:r>
            <a:r>
              <a:rPr lang="en-US" sz="1800">
                <a:solidFill>
                  <a:srgbClr val="26262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간단한 터치로 진행된다는 점에서 단기간에 많은 데이터를 확보할 수 있다.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rgbClr val="26262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6"/>
          <p:cNvSpPr/>
          <p:nvPr/>
        </p:nvSpPr>
        <p:spPr>
          <a:xfrm>
            <a:off x="11360361" y="5123223"/>
            <a:ext cx="14255" cy="9503"/>
          </a:xfrm>
          <a:custGeom>
            <a:avLst/>
            <a:gdLst/>
            <a:ahLst/>
            <a:cxnLst/>
            <a:rect l="l" t="t" r="r" b="b"/>
            <a:pathLst>
              <a:path w="5" h="3" extrusionOk="0">
                <a:moveTo>
                  <a:pt x="3" y="0"/>
                </a:moveTo>
                <a:cubicBezTo>
                  <a:pt x="2" y="0"/>
                  <a:pt x="0" y="1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1" y="2"/>
                  <a:pt x="1" y="2"/>
                </a:cubicBezTo>
                <a:quadBezTo>
                  <a:pt x="2" y="2"/>
                  <a:pt x="3" y="2"/>
                </a:quadBezTo>
                <a:cubicBezTo>
                  <a:pt x="4" y="2"/>
                  <a:pt x="5" y="2"/>
                  <a:pt x="5" y="3"/>
                </a:cubicBezTo>
                <a:quadBezTo>
                  <a:pt x="5" y="2"/>
                  <a:pt x="5" y="2"/>
                </a:quadBezTo>
                <a:cubicBezTo>
                  <a:pt x="4" y="1"/>
                  <a:pt x="4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22" name="Google Shape;722;p36"/>
          <p:cNvSpPr/>
          <p:nvPr/>
        </p:nvSpPr>
        <p:spPr>
          <a:xfrm>
            <a:off x="10425467" y="5150545"/>
            <a:ext cx="39202" cy="41578"/>
          </a:xfrm>
          <a:custGeom>
            <a:avLst/>
            <a:gdLst/>
            <a:ahLst/>
            <a:cxnLst/>
            <a:rect l="l" t="t" r="r" b="b"/>
            <a:pathLst>
              <a:path w="14" h="14" extrusionOk="0">
                <a:moveTo>
                  <a:pt x="5" y="0"/>
                </a:moveTo>
                <a:cubicBezTo>
                  <a:pt x="4" y="0"/>
                  <a:pt x="3" y="1"/>
                  <a:pt x="2" y="1"/>
                </a:cubicBezTo>
                <a:quadBezTo>
                  <a:pt x="2" y="1"/>
                  <a:pt x="1" y="1"/>
                </a:quadBezTo>
                <a:cubicBezTo>
                  <a:pt x="1" y="2"/>
                  <a:pt x="1" y="3"/>
                  <a:pt x="0" y="3"/>
                </a:cubicBezTo>
                <a:cubicBezTo>
                  <a:pt x="0" y="5"/>
                  <a:pt x="3" y="7"/>
                  <a:pt x="3" y="9"/>
                </a:cubicBezTo>
                <a:cubicBezTo>
                  <a:pt x="5" y="10"/>
                  <a:pt x="8" y="14"/>
                  <a:pt x="11" y="14"/>
                </a:cubicBezTo>
                <a:cubicBezTo>
                  <a:pt x="12" y="14"/>
                  <a:pt x="13" y="13"/>
                  <a:pt x="14" y="12"/>
                </a:cubicBezTo>
                <a:quadBezTo>
                  <a:pt x="13" y="8"/>
                  <a:pt x="13" y="8"/>
                </a:quadBezTo>
                <a:cubicBezTo>
                  <a:pt x="12" y="4"/>
                  <a:pt x="9" y="0"/>
                  <a:pt x="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23" name="Google Shape;723;p36"/>
          <p:cNvSpPr/>
          <p:nvPr/>
        </p:nvSpPr>
        <p:spPr>
          <a:xfrm>
            <a:off x="10436159" y="5165988"/>
            <a:ext cx="607027" cy="679492"/>
          </a:xfrm>
          <a:custGeom>
            <a:avLst/>
            <a:gdLst/>
            <a:ahLst/>
            <a:cxnLst/>
            <a:rect l="l" t="t" r="r" b="b"/>
            <a:pathLst>
              <a:path w="216" h="227" extrusionOk="0">
                <a:moveTo>
                  <a:pt x="76" y="16"/>
                </a:moveTo>
                <a:quadBezTo>
                  <a:pt x="76" y="17"/>
                  <a:pt x="76" y="17"/>
                </a:quadBezTo>
                <a:quadBezTo>
                  <a:pt x="76" y="17"/>
                  <a:pt x="76" y="16"/>
                </a:quadBezTo>
                <a:moveTo>
                  <a:pt x="171" y="0"/>
                </a:moveTo>
                <a:cubicBezTo>
                  <a:pt x="155" y="17"/>
                  <a:pt x="135" y="39"/>
                  <a:pt x="112" y="43"/>
                </a:cubicBezTo>
                <a:cubicBezTo>
                  <a:pt x="108" y="46"/>
                  <a:pt x="114" y="49"/>
                  <a:pt x="113" y="52"/>
                </a:cubicBezTo>
                <a:cubicBezTo>
                  <a:pt x="111" y="54"/>
                  <a:pt x="109" y="55"/>
                  <a:pt x="108" y="55"/>
                </a:cubicBezTo>
                <a:cubicBezTo>
                  <a:pt x="106" y="55"/>
                  <a:pt x="104" y="53"/>
                  <a:pt x="103" y="51"/>
                </a:cubicBezTo>
                <a:cubicBezTo>
                  <a:pt x="102" y="50"/>
                  <a:pt x="101" y="48"/>
                  <a:pt x="99" y="48"/>
                </a:cubicBezTo>
                <a:cubicBezTo>
                  <a:pt x="99" y="48"/>
                  <a:pt x="98" y="48"/>
                  <a:pt x="97" y="49"/>
                </a:cubicBezTo>
                <a:cubicBezTo>
                  <a:pt x="90" y="39"/>
                  <a:pt x="86" y="26"/>
                  <a:pt x="80" y="14"/>
                </a:cubicBezTo>
                <a:cubicBezTo>
                  <a:pt x="79" y="15"/>
                  <a:pt x="78" y="18"/>
                  <a:pt x="77" y="18"/>
                </a:cubicBezTo>
                <a:quadBezTo>
                  <a:pt x="77" y="18"/>
                  <a:pt x="76" y="17"/>
                </a:quadBezTo>
                <a:cubicBezTo>
                  <a:pt x="82" y="26"/>
                  <a:pt x="83" y="42"/>
                  <a:pt x="80" y="53"/>
                </a:cubicBezTo>
                <a:quadBezTo>
                  <a:pt x="80" y="53"/>
                  <a:pt x="79" y="53"/>
                </a:quadBezTo>
                <a:cubicBezTo>
                  <a:pt x="77" y="53"/>
                  <a:pt x="74" y="49"/>
                  <a:pt x="72" y="48"/>
                </a:cubicBezTo>
                <a:cubicBezTo>
                  <a:pt x="71" y="49"/>
                  <a:pt x="77" y="53"/>
                  <a:pt x="75" y="57"/>
                </a:cubicBezTo>
                <a:cubicBezTo>
                  <a:pt x="74" y="57"/>
                  <a:pt x="73" y="57"/>
                  <a:pt x="71" y="57"/>
                </a:cubicBezTo>
                <a:cubicBezTo>
                  <a:pt x="63" y="57"/>
                  <a:pt x="55" y="54"/>
                  <a:pt x="49" y="47"/>
                </a:cubicBezTo>
                <a:quadBezTo>
                  <a:pt x="53" y="57"/>
                  <a:pt x="53" y="57"/>
                </a:quadBezTo>
                <a:cubicBezTo>
                  <a:pt x="52" y="62"/>
                  <a:pt x="46" y="62"/>
                  <a:pt x="43" y="63"/>
                </a:cubicBezTo>
                <a:cubicBezTo>
                  <a:pt x="48" y="66"/>
                  <a:pt x="53" y="70"/>
                  <a:pt x="56" y="73"/>
                </a:cubicBezTo>
                <a:cubicBezTo>
                  <a:pt x="57" y="77"/>
                  <a:pt x="55" y="79"/>
                  <a:pt x="52" y="79"/>
                </a:cubicBezTo>
                <a:quadBezTo>
                  <a:pt x="58" y="84"/>
                  <a:pt x="58" y="84"/>
                </a:quadBezTo>
                <a:cubicBezTo>
                  <a:pt x="63" y="93"/>
                  <a:pt x="49" y="85"/>
                  <a:pt x="52" y="94"/>
                </a:cubicBezTo>
                <a:cubicBezTo>
                  <a:pt x="47" y="96"/>
                  <a:pt x="42" y="97"/>
                  <a:pt x="37" y="97"/>
                </a:cubicBezTo>
                <a:cubicBezTo>
                  <a:pt x="27" y="97"/>
                  <a:pt x="16" y="94"/>
                  <a:pt x="6" y="94"/>
                </a:cubicBezTo>
                <a:cubicBezTo>
                  <a:pt x="9" y="97"/>
                  <a:pt x="0" y="104"/>
                  <a:pt x="8" y="105"/>
                </a:cubicBezTo>
                <a:cubicBezTo>
                  <a:pt x="9" y="104"/>
                  <a:pt x="11" y="103"/>
                  <a:pt x="13" y="103"/>
                </a:cubicBezTo>
                <a:cubicBezTo>
                  <a:pt x="14" y="103"/>
                  <a:pt x="16" y="104"/>
                  <a:pt x="18" y="104"/>
                </a:cubicBezTo>
                <a:cubicBezTo>
                  <a:pt x="20" y="104"/>
                  <a:pt x="22" y="105"/>
                  <a:pt x="23" y="105"/>
                </a:cubicBezTo>
                <a:cubicBezTo>
                  <a:pt x="25" y="105"/>
                  <a:pt x="26" y="105"/>
                  <a:pt x="28" y="104"/>
                </a:cubicBezTo>
                <a:cubicBezTo>
                  <a:pt x="33" y="109"/>
                  <a:pt x="42" y="112"/>
                  <a:pt x="44" y="119"/>
                </a:cubicBezTo>
                <a:cubicBezTo>
                  <a:pt x="35" y="123"/>
                  <a:pt x="46" y="135"/>
                  <a:pt x="35" y="137"/>
                </a:cubicBezTo>
                <a:cubicBezTo>
                  <a:pt x="31" y="140"/>
                  <a:pt x="25" y="140"/>
                  <a:pt x="22" y="142"/>
                </a:cubicBezTo>
                <a:cubicBezTo>
                  <a:pt x="34" y="146"/>
                  <a:pt x="33" y="163"/>
                  <a:pt x="50" y="163"/>
                </a:cubicBezTo>
                <a:quadBezTo>
                  <a:pt x="50" y="163"/>
                  <a:pt x="50" y="163"/>
                </a:quadBezTo>
                <a:quadBezTo>
                  <a:pt x="54" y="177"/>
                  <a:pt x="54" y="177"/>
                </a:quadBezTo>
                <a:cubicBezTo>
                  <a:pt x="53" y="183"/>
                  <a:pt x="45" y="188"/>
                  <a:pt x="46" y="192"/>
                </a:cubicBezTo>
                <a:cubicBezTo>
                  <a:pt x="61" y="184"/>
                  <a:pt x="64" y="165"/>
                  <a:pt x="81" y="161"/>
                </a:cubicBezTo>
                <a:cubicBezTo>
                  <a:pt x="93" y="176"/>
                  <a:pt x="97" y="196"/>
                  <a:pt x="109" y="211"/>
                </a:cubicBezTo>
                <a:cubicBezTo>
                  <a:pt x="108" y="212"/>
                  <a:pt x="107" y="214"/>
                  <a:pt x="105" y="215"/>
                </a:cubicBezTo>
                <a:cubicBezTo>
                  <a:pt x="107" y="217"/>
                  <a:pt x="105" y="226"/>
                  <a:pt x="109" y="226"/>
                </a:cubicBezTo>
                <a:quadBezTo>
                  <a:pt x="110" y="226"/>
                  <a:pt x="111" y="225"/>
                </a:quadBezTo>
                <a:cubicBezTo>
                  <a:pt x="113" y="226"/>
                  <a:pt x="114" y="227"/>
                  <a:pt x="115" y="227"/>
                </a:cubicBezTo>
                <a:cubicBezTo>
                  <a:pt x="122" y="227"/>
                  <a:pt x="111" y="207"/>
                  <a:pt x="117" y="202"/>
                </a:cubicBezTo>
                <a:cubicBezTo>
                  <a:pt x="120" y="205"/>
                  <a:pt x="124" y="208"/>
                  <a:pt x="128" y="208"/>
                </a:cubicBezTo>
                <a:cubicBezTo>
                  <a:pt x="129" y="208"/>
                  <a:pt x="131" y="207"/>
                  <a:pt x="132" y="206"/>
                </a:cubicBezTo>
                <a:cubicBezTo>
                  <a:pt x="129" y="197"/>
                  <a:pt x="139" y="198"/>
                  <a:pt x="141" y="192"/>
                </a:cubicBezTo>
                <a:cubicBezTo>
                  <a:pt x="148" y="193"/>
                  <a:pt x="151" y="203"/>
                  <a:pt x="159" y="207"/>
                </a:cubicBezTo>
                <a:cubicBezTo>
                  <a:pt x="166" y="193"/>
                  <a:pt x="169" y="172"/>
                  <a:pt x="176" y="155"/>
                </a:cubicBezTo>
                <a:cubicBezTo>
                  <a:pt x="177" y="149"/>
                  <a:pt x="173" y="143"/>
                  <a:pt x="170" y="137"/>
                </a:cubicBezTo>
                <a:cubicBezTo>
                  <a:pt x="175" y="133"/>
                  <a:pt x="181" y="132"/>
                  <a:pt x="187" y="132"/>
                </a:cubicBezTo>
                <a:cubicBezTo>
                  <a:pt x="188" y="132"/>
                  <a:pt x="189" y="132"/>
                  <a:pt x="190" y="132"/>
                </a:cubicBezTo>
                <a:cubicBezTo>
                  <a:pt x="191" y="132"/>
                  <a:pt x="193" y="132"/>
                  <a:pt x="194" y="132"/>
                </a:cubicBezTo>
                <a:cubicBezTo>
                  <a:pt x="199" y="132"/>
                  <a:pt x="203" y="132"/>
                  <a:pt x="208" y="129"/>
                </a:cubicBezTo>
                <a:cubicBezTo>
                  <a:pt x="213" y="127"/>
                  <a:pt x="216" y="122"/>
                  <a:pt x="216" y="117"/>
                </a:cubicBezTo>
                <a:cubicBezTo>
                  <a:pt x="210" y="109"/>
                  <a:pt x="203" y="107"/>
                  <a:pt x="196" y="107"/>
                </a:cubicBezTo>
                <a:cubicBezTo>
                  <a:pt x="193" y="107"/>
                  <a:pt x="191" y="108"/>
                  <a:pt x="189" y="108"/>
                </a:cubicBezTo>
                <a:cubicBezTo>
                  <a:pt x="186" y="108"/>
                  <a:pt x="184" y="108"/>
                  <a:pt x="181" y="108"/>
                </a:cubicBezTo>
                <a:cubicBezTo>
                  <a:pt x="174" y="108"/>
                  <a:pt x="167" y="106"/>
                  <a:pt x="161" y="98"/>
                </a:cubicBezTo>
                <a:cubicBezTo>
                  <a:pt x="167" y="82"/>
                  <a:pt x="167" y="62"/>
                  <a:pt x="159" y="47"/>
                </a:cubicBezTo>
                <a:cubicBezTo>
                  <a:pt x="146" y="33"/>
                  <a:pt x="167" y="26"/>
                  <a:pt x="173" y="17"/>
                </a:cubicBezTo>
                <a:cubicBezTo>
                  <a:pt x="176" y="11"/>
                  <a:pt x="170" y="5"/>
                  <a:pt x="17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24" name="Google Shape;724;p36"/>
          <p:cNvSpPr/>
          <p:nvPr/>
        </p:nvSpPr>
        <p:spPr>
          <a:xfrm>
            <a:off x="11444703" y="5171928"/>
            <a:ext cx="143739" cy="155618"/>
          </a:xfrm>
          <a:custGeom>
            <a:avLst/>
            <a:gdLst/>
            <a:ahLst/>
            <a:cxnLst/>
            <a:rect l="l" t="t" r="r" b="b"/>
            <a:pathLst>
              <a:path w="51" h="52" extrusionOk="0">
                <a:moveTo>
                  <a:pt x="15" y="42"/>
                </a:moveTo>
                <a:cubicBezTo>
                  <a:pt x="15" y="42"/>
                  <a:pt x="14" y="41"/>
                  <a:pt x="14" y="37"/>
                </a:cubicBezTo>
                <a:quadBezTo>
                  <a:pt x="18" y="37"/>
                  <a:pt x="18" y="37"/>
                </a:quadBezTo>
                <a:cubicBezTo>
                  <a:pt x="16" y="38"/>
                  <a:pt x="16" y="39"/>
                  <a:pt x="16" y="39"/>
                </a:cubicBezTo>
                <a:cubicBezTo>
                  <a:pt x="16" y="39"/>
                  <a:pt x="17" y="39"/>
                  <a:pt x="17" y="38"/>
                </a:cubicBezTo>
                <a:cubicBezTo>
                  <a:pt x="18" y="38"/>
                  <a:pt x="19" y="38"/>
                  <a:pt x="19" y="38"/>
                </a:cubicBezTo>
                <a:cubicBezTo>
                  <a:pt x="20" y="38"/>
                  <a:pt x="21" y="39"/>
                  <a:pt x="21" y="42"/>
                </a:cubicBezTo>
                <a:cubicBezTo>
                  <a:pt x="20" y="41"/>
                  <a:pt x="19" y="41"/>
                  <a:pt x="18" y="41"/>
                </a:cubicBezTo>
                <a:cubicBezTo>
                  <a:pt x="18" y="41"/>
                  <a:pt x="17" y="41"/>
                  <a:pt x="17" y="41"/>
                </a:cubicBezTo>
                <a:quadBezTo>
                  <a:pt x="16" y="42"/>
                  <a:pt x="15" y="42"/>
                </a:quadBezTo>
                <a:moveTo>
                  <a:pt x="31" y="17"/>
                </a:moveTo>
                <a:cubicBezTo>
                  <a:pt x="33" y="12"/>
                  <a:pt x="40" y="15"/>
                  <a:pt x="41" y="12"/>
                </a:cubicBezTo>
                <a:quadBezTo>
                  <a:pt x="42" y="17"/>
                  <a:pt x="42" y="17"/>
                </a:quadBezTo>
                <a:quadBezTo>
                  <a:pt x="42" y="17"/>
                  <a:pt x="42" y="17"/>
                </a:quadBezTo>
                <a:quadBezTo>
                  <a:pt x="41" y="17"/>
                  <a:pt x="40" y="16"/>
                </a:quadBezTo>
                <a:cubicBezTo>
                  <a:pt x="38" y="18"/>
                  <a:pt x="42" y="21"/>
                  <a:pt x="44" y="21"/>
                </a:cubicBezTo>
                <a:cubicBezTo>
                  <a:pt x="45" y="21"/>
                  <a:pt x="46" y="21"/>
                  <a:pt x="46" y="20"/>
                </a:cubicBezTo>
                <a:quadBezTo>
                  <a:pt x="46" y="20"/>
                  <a:pt x="46" y="20"/>
                </a:quadBezTo>
                <a:quadBezTo>
                  <a:pt x="46" y="20"/>
                  <a:pt x="46" y="20"/>
                </a:quadBezTo>
                <a:quadBezTo>
                  <a:pt x="42" y="26"/>
                  <a:pt x="42" y="26"/>
                </a:quadBezTo>
                <a:quadBezTo>
                  <a:pt x="41" y="27"/>
                  <a:pt x="41" y="27"/>
                </a:quadBezTo>
                <a:quadBezTo>
                  <a:pt x="41" y="27"/>
                  <a:pt x="41" y="27"/>
                </a:quadBezTo>
                <a:quadBezTo>
                  <a:pt x="42" y="26"/>
                  <a:pt x="42" y="26"/>
                </a:quadBezTo>
                <a:cubicBezTo>
                  <a:pt x="42" y="26"/>
                  <a:pt x="42" y="25"/>
                  <a:pt x="42" y="25"/>
                </a:cubicBezTo>
                <a:cubicBezTo>
                  <a:pt x="42" y="24"/>
                  <a:pt x="42" y="23"/>
                  <a:pt x="40" y="23"/>
                </a:cubicBezTo>
                <a:quadBezTo>
                  <a:pt x="40" y="23"/>
                  <a:pt x="40" y="23"/>
                </a:quadBezTo>
                <a:cubicBezTo>
                  <a:pt x="34" y="28"/>
                  <a:pt x="44" y="30"/>
                  <a:pt x="45" y="32"/>
                </a:cubicBezTo>
                <a:cubicBezTo>
                  <a:pt x="39" y="33"/>
                  <a:pt x="34" y="37"/>
                  <a:pt x="35" y="43"/>
                </a:cubicBezTo>
                <a:cubicBezTo>
                  <a:pt x="35" y="43"/>
                  <a:pt x="35" y="44"/>
                  <a:pt x="35" y="44"/>
                </a:cubicBezTo>
                <a:cubicBezTo>
                  <a:pt x="35" y="44"/>
                  <a:pt x="35" y="43"/>
                  <a:pt x="35" y="43"/>
                </a:cubicBezTo>
                <a:cubicBezTo>
                  <a:pt x="34" y="38"/>
                  <a:pt x="33" y="36"/>
                  <a:pt x="32" y="31"/>
                </a:cubicBezTo>
                <a:cubicBezTo>
                  <a:pt x="32" y="30"/>
                  <a:pt x="33" y="29"/>
                  <a:pt x="33" y="29"/>
                </a:cubicBezTo>
                <a:cubicBezTo>
                  <a:pt x="34" y="29"/>
                  <a:pt x="34" y="30"/>
                  <a:pt x="35" y="31"/>
                </a:cubicBezTo>
                <a:cubicBezTo>
                  <a:pt x="35" y="32"/>
                  <a:pt x="36" y="33"/>
                  <a:pt x="36" y="33"/>
                </a:cubicBezTo>
                <a:cubicBezTo>
                  <a:pt x="37" y="33"/>
                  <a:pt x="37" y="32"/>
                  <a:pt x="38" y="31"/>
                </a:cubicBezTo>
                <a:quadBezTo>
                  <a:pt x="36" y="28"/>
                  <a:pt x="36" y="28"/>
                </a:quadBezTo>
                <a:cubicBezTo>
                  <a:pt x="37" y="28"/>
                  <a:pt x="37" y="29"/>
                  <a:pt x="37" y="29"/>
                </a:cubicBezTo>
                <a:cubicBezTo>
                  <a:pt x="37" y="29"/>
                  <a:pt x="38" y="29"/>
                  <a:pt x="38" y="29"/>
                </a:cubicBezTo>
                <a:cubicBezTo>
                  <a:pt x="35" y="26"/>
                  <a:pt x="37" y="21"/>
                  <a:pt x="32" y="20"/>
                </a:cubicBezTo>
                <a:cubicBezTo>
                  <a:pt x="32" y="23"/>
                  <a:pt x="31" y="23"/>
                  <a:pt x="30" y="24"/>
                </a:cubicBezTo>
                <a:cubicBezTo>
                  <a:pt x="29" y="25"/>
                  <a:pt x="28" y="26"/>
                  <a:pt x="26" y="26"/>
                </a:cubicBezTo>
                <a:cubicBezTo>
                  <a:pt x="28" y="24"/>
                  <a:pt x="29" y="24"/>
                  <a:pt x="30" y="24"/>
                </a:cubicBezTo>
                <a:cubicBezTo>
                  <a:pt x="31" y="21"/>
                  <a:pt x="28" y="18"/>
                  <a:pt x="25" y="15"/>
                </a:cubicBezTo>
                <a:cubicBezTo>
                  <a:pt x="25" y="15"/>
                  <a:pt x="25" y="16"/>
                  <a:pt x="25" y="16"/>
                </a:cubicBezTo>
                <a:cubicBezTo>
                  <a:pt x="25" y="16"/>
                  <a:pt x="24" y="16"/>
                  <a:pt x="24" y="16"/>
                </a:cubicBezTo>
                <a:cubicBezTo>
                  <a:pt x="22" y="16"/>
                  <a:pt x="24" y="14"/>
                  <a:pt x="23" y="13"/>
                </a:cubicBezTo>
                <a:cubicBezTo>
                  <a:pt x="23" y="13"/>
                  <a:pt x="22" y="13"/>
                  <a:pt x="22" y="13"/>
                </a:cubicBezTo>
                <a:quadBezTo>
                  <a:pt x="23" y="13"/>
                  <a:pt x="23" y="13"/>
                </a:quadBezTo>
                <a:cubicBezTo>
                  <a:pt x="24" y="14"/>
                  <a:pt x="25" y="14"/>
                  <a:pt x="25" y="15"/>
                </a:cubicBezTo>
                <a:quadBezTo>
                  <a:pt x="26" y="14"/>
                  <a:pt x="26" y="13"/>
                </a:quadBezTo>
                <a:quadBezTo>
                  <a:pt x="26" y="13"/>
                  <a:pt x="26" y="12"/>
                </a:quadBezTo>
                <a:quadBezTo>
                  <a:pt x="26" y="13"/>
                  <a:pt x="26" y="13"/>
                </a:quadBezTo>
                <a:cubicBezTo>
                  <a:pt x="27" y="14"/>
                  <a:pt x="27" y="15"/>
                  <a:pt x="28" y="15"/>
                </a:cubicBezTo>
                <a:quadBezTo>
                  <a:pt x="29" y="15"/>
                  <a:pt x="30" y="14"/>
                </a:quadBezTo>
                <a:cubicBezTo>
                  <a:pt x="30" y="14"/>
                  <a:pt x="31" y="14"/>
                  <a:pt x="31" y="14"/>
                </a:cubicBezTo>
                <a:cubicBezTo>
                  <a:pt x="32" y="14"/>
                  <a:pt x="32" y="15"/>
                  <a:pt x="31" y="17"/>
                </a:cubicBezTo>
                <a:moveTo>
                  <a:pt x="15" y="17"/>
                </a:moveTo>
                <a:cubicBezTo>
                  <a:pt x="16" y="17"/>
                  <a:pt x="17" y="17"/>
                  <a:pt x="18" y="16"/>
                </a:cubicBezTo>
                <a:cubicBezTo>
                  <a:pt x="21" y="13"/>
                  <a:pt x="17" y="12"/>
                  <a:pt x="17" y="10"/>
                </a:cubicBezTo>
                <a:quadBezTo>
                  <a:pt x="21" y="15"/>
                  <a:pt x="21" y="15"/>
                </a:quadBezTo>
                <a:cubicBezTo>
                  <a:pt x="13" y="17"/>
                  <a:pt x="20" y="23"/>
                  <a:pt x="19" y="30"/>
                </a:cubicBezTo>
                <a:cubicBezTo>
                  <a:pt x="20" y="27"/>
                  <a:pt x="20" y="26"/>
                  <a:pt x="22" y="26"/>
                </a:cubicBezTo>
                <a:quadBezTo>
                  <a:pt x="22" y="26"/>
                  <a:pt x="23" y="26"/>
                </a:quadBezTo>
                <a:quadBezTo>
                  <a:pt x="23" y="26"/>
                  <a:pt x="24" y="26"/>
                </a:quadBezTo>
                <a:quadBezTo>
                  <a:pt x="24" y="26"/>
                  <a:pt x="25" y="26"/>
                </a:quadBezTo>
                <a:quadBezTo>
                  <a:pt x="25" y="26"/>
                  <a:pt x="25" y="26"/>
                </a:quadBezTo>
                <a:quadBezTo>
                  <a:pt x="25" y="26"/>
                  <a:pt x="25" y="26"/>
                </a:quadBezTo>
                <a:cubicBezTo>
                  <a:pt x="24" y="31"/>
                  <a:pt x="18" y="29"/>
                  <a:pt x="22" y="34"/>
                </a:cubicBezTo>
                <a:cubicBezTo>
                  <a:pt x="22" y="34"/>
                  <a:pt x="29" y="34"/>
                  <a:pt x="28" y="29"/>
                </a:cubicBezTo>
                <a:cubicBezTo>
                  <a:pt x="33" y="32"/>
                  <a:pt x="26" y="38"/>
                  <a:pt x="24" y="41"/>
                </a:cubicBezTo>
                <a:cubicBezTo>
                  <a:pt x="25" y="42"/>
                  <a:pt x="25" y="43"/>
                  <a:pt x="25" y="44"/>
                </a:cubicBezTo>
                <a:cubicBezTo>
                  <a:pt x="24" y="43"/>
                  <a:pt x="24" y="42"/>
                  <a:pt x="24" y="41"/>
                </a:cubicBezTo>
                <a:cubicBezTo>
                  <a:pt x="24" y="38"/>
                  <a:pt x="21" y="37"/>
                  <a:pt x="20" y="33"/>
                </a:cubicBezTo>
                <a:quadBezTo>
                  <a:pt x="19" y="33"/>
                  <a:pt x="18" y="33"/>
                </a:quadBezTo>
                <a:cubicBezTo>
                  <a:pt x="17" y="33"/>
                  <a:pt x="16" y="33"/>
                  <a:pt x="16" y="34"/>
                </a:cubicBezTo>
                <a:cubicBezTo>
                  <a:pt x="15" y="34"/>
                  <a:pt x="14" y="35"/>
                  <a:pt x="13" y="35"/>
                </a:cubicBezTo>
                <a:quadBezTo>
                  <a:pt x="13" y="35"/>
                  <a:pt x="13" y="35"/>
                </a:quadBezTo>
                <a:cubicBezTo>
                  <a:pt x="15" y="32"/>
                  <a:pt x="15" y="29"/>
                  <a:pt x="12" y="26"/>
                </a:cubicBezTo>
                <a:cubicBezTo>
                  <a:pt x="11" y="26"/>
                  <a:pt x="11" y="25"/>
                  <a:pt x="11" y="24"/>
                </a:cubicBezTo>
                <a:cubicBezTo>
                  <a:pt x="11" y="25"/>
                  <a:pt x="12" y="26"/>
                  <a:pt x="12" y="26"/>
                </a:cubicBezTo>
                <a:cubicBezTo>
                  <a:pt x="13" y="26"/>
                  <a:pt x="13" y="27"/>
                  <a:pt x="13" y="27"/>
                </a:cubicBezTo>
                <a:cubicBezTo>
                  <a:pt x="14" y="27"/>
                  <a:pt x="14" y="26"/>
                  <a:pt x="14" y="26"/>
                </a:cubicBezTo>
                <a:cubicBezTo>
                  <a:pt x="13" y="26"/>
                  <a:pt x="13" y="23"/>
                  <a:pt x="13" y="22"/>
                </a:cubicBezTo>
                <a:quadBezTo>
                  <a:pt x="13" y="22"/>
                  <a:pt x="13" y="22"/>
                </a:quadBezTo>
                <a:cubicBezTo>
                  <a:pt x="14" y="22"/>
                  <a:pt x="13" y="23"/>
                  <a:pt x="14" y="24"/>
                </a:cubicBezTo>
                <a:cubicBezTo>
                  <a:pt x="20" y="19"/>
                  <a:pt x="13" y="18"/>
                  <a:pt x="10" y="16"/>
                </a:cubicBezTo>
                <a:quadBezTo>
                  <a:pt x="10" y="16"/>
                  <a:pt x="10" y="16"/>
                </a:quadBezTo>
                <a:cubicBezTo>
                  <a:pt x="11" y="16"/>
                  <a:pt x="12" y="16"/>
                  <a:pt x="12" y="16"/>
                </a:cubicBezTo>
                <a:cubicBezTo>
                  <a:pt x="13" y="17"/>
                  <a:pt x="14" y="17"/>
                  <a:pt x="15" y="17"/>
                </a:cubicBezTo>
                <a:moveTo>
                  <a:pt x="23" y="12"/>
                </a:moveTo>
                <a:cubicBezTo>
                  <a:pt x="21" y="12"/>
                  <a:pt x="20" y="9"/>
                  <a:pt x="20" y="7"/>
                </a:cubicBezTo>
                <a:cubicBezTo>
                  <a:pt x="20" y="7"/>
                  <a:pt x="21" y="7"/>
                  <a:pt x="21" y="7"/>
                </a:cubicBezTo>
                <a:cubicBezTo>
                  <a:pt x="22" y="7"/>
                  <a:pt x="22" y="8"/>
                  <a:pt x="22" y="9"/>
                </a:cubicBezTo>
                <a:cubicBezTo>
                  <a:pt x="22" y="10"/>
                  <a:pt x="22" y="11"/>
                  <a:pt x="23" y="11"/>
                </a:cubicBezTo>
                <a:quadBezTo>
                  <a:pt x="24" y="11"/>
                  <a:pt x="25" y="10"/>
                </a:quadBezTo>
                <a:quadBezTo>
                  <a:pt x="25" y="10"/>
                  <a:pt x="25" y="10"/>
                </a:quadBezTo>
                <a:quadBezTo>
                  <a:pt x="25" y="10"/>
                  <a:pt x="25" y="10"/>
                </a:quadBezTo>
                <a:cubicBezTo>
                  <a:pt x="24" y="11"/>
                  <a:pt x="23" y="12"/>
                  <a:pt x="23" y="12"/>
                </a:cubicBezTo>
                <a:moveTo>
                  <a:pt x="35" y="0"/>
                </a:moveTo>
                <a:cubicBezTo>
                  <a:pt x="33" y="2"/>
                  <a:pt x="32" y="3"/>
                  <a:pt x="30" y="3"/>
                </a:cubicBezTo>
                <a:cubicBezTo>
                  <a:pt x="26" y="3"/>
                  <a:pt x="22" y="0"/>
                  <a:pt x="19" y="0"/>
                </a:cubicBezTo>
                <a:cubicBezTo>
                  <a:pt x="17" y="5"/>
                  <a:pt x="12" y="6"/>
                  <a:pt x="8" y="9"/>
                </a:cubicBezTo>
                <a:cubicBezTo>
                  <a:pt x="4" y="15"/>
                  <a:pt x="0" y="22"/>
                  <a:pt x="2" y="30"/>
                </a:cubicBezTo>
                <a:cubicBezTo>
                  <a:pt x="4" y="35"/>
                  <a:pt x="5" y="45"/>
                  <a:pt x="11" y="45"/>
                </a:cubicBezTo>
                <a:cubicBezTo>
                  <a:pt x="12" y="45"/>
                  <a:pt x="13" y="45"/>
                  <a:pt x="14" y="44"/>
                </a:cubicBezTo>
                <a:cubicBezTo>
                  <a:pt x="15" y="50"/>
                  <a:pt x="17" y="51"/>
                  <a:pt x="19" y="51"/>
                </a:cubicBezTo>
                <a:cubicBezTo>
                  <a:pt x="21" y="51"/>
                  <a:pt x="22" y="51"/>
                  <a:pt x="24" y="50"/>
                </a:cubicBezTo>
                <a:cubicBezTo>
                  <a:pt x="26" y="50"/>
                  <a:pt x="28" y="49"/>
                  <a:pt x="29" y="49"/>
                </a:cubicBezTo>
                <a:cubicBezTo>
                  <a:pt x="32" y="49"/>
                  <a:pt x="34" y="50"/>
                  <a:pt x="36" y="52"/>
                </a:cubicBezTo>
                <a:cubicBezTo>
                  <a:pt x="42" y="49"/>
                  <a:pt x="46" y="39"/>
                  <a:pt x="51" y="33"/>
                </a:cubicBezTo>
                <a:cubicBezTo>
                  <a:pt x="50" y="18"/>
                  <a:pt x="49" y="6"/>
                  <a:pt x="3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25" name="Google Shape;725;p36"/>
          <p:cNvSpPr/>
          <p:nvPr/>
        </p:nvSpPr>
        <p:spPr>
          <a:xfrm>
            <a:off x="11501723" y="5192123"/>
            <a:ext cx="14255" cy="15443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2"/>
                  <a:pt x="1" y="5"/>
                  <a:pt x="3" y="5"/>
                </a:cubicBezTo>
                <a:cubicBezTo>
                  <a:pt x="3" y="5"/>
                  <a:pt x="4" y="4"/>
                  <a:pt x="5" y="3"/>
                </a:cubicBezTo>
                <a:quadBezTo>
                  <a:pt x="4" y="4"/>
                  <a:pt x="3" y="4"/>
                </a:quadBezTo>
                <a:cubicBezTo>
                  <a:pt x="2" y="4"/>
                  <a:pt x="2" y="3"/>
                  <a:pt x="2" y="2"/>
                </a:cubicBezTo>
                <a:cubicBezTo>
                  <a:pt x="2" y="1"/>
                  <a:pt x="2" y="0"/>
                  <a:pt x="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26" name="Google Shape;726;p36"/>
          <p:cNvSpPr/>
          <p:nvPr/>
        </p:nvSpPr>
        <p:spPr>
          <a:xfrm>
            <a:off x="11473213" y="5201626"/>
            <a:ext cx="64148" cy="102162"/>
          </a:xfrm>
          <a:custGeom>
            <a:avLst/>
            <a:gdLst/>
            <a:ahLst/>
            <a:cxnLst/>
            <a:rect l="l" t="t" r="r" b="b"/>
            <a:pathLst>
              <a:path w="23" h="34" extrusionOk="0">
                <a:moveTo>
                  <a:pt x="14" y="31"/>
                </a:moveTo>
                <a:cubicBezTo>
                  <a:pt x="14" y="32"/>
                  <a:pt x="14" y="33"/>
                  <a:pt x="15" y="34"/>
                </a:cubicBezTo>
                <a:cubicBezTo>
                  <a:pt x="15" y="33"/>
                  <a:pt x="15" y="32"/>
                  <a:pt x="14" y="31"/>
                </a:cubicBezTo>
                <a:moveTo>
                  <a:pt x="1" y="14"/>
                </a:moveTo>
                <a:cubicBezTo>
                  <a:pt x="1" y="15"/>
                  <a:pt x="1" y="16"/>
                  <a:pt x="2" y="16"/>
                </a:cubicBezTo>
                <a:cubicBezTo>
                  <a:pt x="2" y="16"/>
                  <a:pt x="1" y="15"/>
                  <a:pt x="1" y="14"/>
                </a:cubicBezTo>
                <a:moveTo>
                  <a:pt x="8" y="22"/>
                </a:moveTo>
                <a:quadBezTo>
                  <a:pt x="5" y="17"/>
                  <a:pt x="5" y="17"/>
                </a:quadBezTo>
                <a:quadBezTo>
                  <a:pt x="7" y="17"/>
                  <a:pt x="7" y="17"/>
                </a:quadBezTo>
                <a:quadBezTo>
                  <a:pt x="8" y="22"/>
                  <a:pt x="8" y="22"/>
                </a:quadBezTo>
                <a:moveTo>
                  <a:pt x="7" y="0"/>
                </a:moveTo>
                <a:cubicBezTo>
                  <a:pt x="7" y="2"/>
                  <a:pt x="11" y="3"/>
                  <a:pt x="8" y="6"/>
                </a:cubicBezTo>
                <a:cubicBezTo>
                  <a:pt x="7" y="7"/>
                  <a:pt x="6" y="7"/>
                  <a:pt x="5" y="7"/>
                </a:cubicBezTo>
                <a:cubicBezTo>
                  <a:pt x="4" y="7"/>
                  <a:pt x="3" y="7"/>
                  <a:pt x="2" y="6"/>
                </a:cubicBezTo>
                <a:cubicBezTo>
                  <a:pt x="2" y="6"/>
                  <a:pt x="1" y="6"/>
                  <a:pt x="0" y="6"/>
                </a:cubicBezTo>
                <a:quadBezTo>
                  <a:pt x="0" y="6"/>
                  <a:pt x="0" y="6"/>
                </a:quadBezTo>
                <a:cubicBezTo>
                  <a:pt x="3" y="8"/>
                  <a:pt x="10" y="9"/>
                  <a:pt x="4" y="14"/>
                </a:cubicBezTo>
                <a:cubicBezTo>
                  <a:pt x="3" y="13"/>
                  <a:pt x="4" y="12"/>
                  <a:pt x="3" y="12"/>
                </a:cubicBezTo>
                <a:quadBezTo>
                  <a:pt x="3" y="12"/>
                  <a:pt x="3" y="12"/>
                </a:quadBezTo>
                <a:cubicBezTo>
                  <a:pt x="3" y="13"/>
                  <a:pt x="3" y="16"/>
                  <a:pt x="4" y="16"/>
                </a:cubicBezTo>
                <a:cubicBezTo>
                  <a:pt x="4" y="16"/>
                  <a:pt x="4" y="17"/>
                  <a:pt x="3" y="17"/>
                </a:cubicBezTo>
                <a:cubicBezTo>
                  <a:pt x="3" y="17"/>
                  <a:pt x="3" y="16"/>
                  <a:pt x="2" y="16"/>
                </a:cubicBezTo>
                <a:cubicBezTo>
                  <a:pt x="5" y="19"/>
                  <a:pt x="5" y="22"/>
                  <a:pt x="3" y="25"/>
                </a:cubicBezTo>
                <a:quadBezTo>
                  <a:pt x="3" y="25"/>
                  <a:pt x="3" y="25"/>
                </a:quadBezTo>
                <a:cubicBezTo>
                  <a:pt x="4" y="25"/>
                  <a:pt x="5" y="24"/>
                  <a:pt x="6" y="24"/>
                </a:cubicBezTo>
                <a:cubicBezTo>
                  <a:pt x="6" y="23"/>
                  <a:pt x="7" y="23"/>
                  <a:pt x="8" y="23"/>
                </a:cubicBezTo>
                <a:quadBezTo>
                  <a:pt x="9" y="23"/>
                  <a:pt x="10" y="23"/>
                </a:quadBezTo>
                <a:cubicBezTo>
                  <a:pt x="11" y="27"/>
                  <a:pt x="14" y="28"/>
                  <a:pt x="14" y="31"/>
                </a:cubicBezTo>
                <a:cubicBezTo>
                  <a:pt x="16" y="28"/>
                  <a:pt x="23" y="22"/>
                  <a:pt x="18" y="19"/>
                </a:cubicBezTo>
                <a:cubicBezTo>
                  <a:pt x="19" y="24"/>
                  <a:pt x="12" y="24"/>
                  <a:pt x="12" y="24"/>
                </a:cubicBezTo>
                <a:cubicBezTo>
                  <a:pt x="8" y="19"/>
                  <a:pt x="14" y="21"/>
                  <a:pt x="15" y="16"/>
                </a:cubicBezTo>
                <a:quadBezTo>
                  <a:pt x="14" y="16"/>
                  <a:pt x="14" y="16"/>
                </a:quadBezTo>
                <a:quadBezTo>
                  <a:pt x="13" y="16"/>
                  <a:pt x="13" y="16"/>
                </a:quadBezTo>
                <a:quadBezTo>
                  <a:pt x="12" y="16"/>
                  <a:pt x="12" y="16"/>
                </a:quadBezTo>
                <a:cubicBezTo>
                  <a:pt x="10" y="16"/>
                  <a:pt x="10" y="17"/>
                  <a:pt x="9" y="20"/>
                </a:cubicBezTo>
                <a:cubicBezTo>
                  <a:pt x="10" y="13"/>
                  <a:pt x="3" y="7"/>
                  <a:pt x="11" y="5"/>
                </a:cubicBezTo>
                <a:quadBezTo>
                  <a:pt x="7" y="0"/>
                  <a:pt x="7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27" name="Google Shape;727;p36"/>
          <p:cNvSpPr/>
          <p:nvPr/>
        </p:nvSpPr>
        <p:spPr>
          <a:xfrm>
            <a:off x="11506475" y="5207566"/>
            <a:ext cx="67712" cy="96222"/>
          </a:xfrm>
          <a:custGeom>
            <a:avLst/>
            <a:gdLst/>
            <a:ahLst/>
            <a:cxnLst/>
            <a:rect l="l" t="t" r="r" b="b"/>
            <a:pathLst>
              <a:path w="24" h="32" extrusionOk="0">
                <a:moveTo>
                  <a:pt x="13" y="31"/>
                </a:moveTo>
                <a:cubicBezTo>
                  <a:pt x="13" y="31"/>
                  <a:pt x="13" y="32"/>
                  <a:pt x="13" y="32"/>
                </a:cubicBezTo>
                <a:cubicBezTo>
                  <a:pt x="13" y="32"/>
                  <a:pt x="13" y="31"/>
                  <a:pt x="13" y="31"/>
                </a:cubicBezTo>
                <a:moveTo>
                  <a:pt x="20" y="14"/>
                </a:moveTo>
                <a:quadBezTo>
                  <a:pt x="19" y="15"/>
                  <a:pt x="19" y="15"/>
                </a:quadBezTo>
                <a:quadBezTo>
                  <a:pt x="19" y="15"/>
                  <a:pt x="19" y="15"/>
                </a:quadBezTo>
                <a:quadBezTo>
                  <a:pt x="19" y="15"/>
                  <a:pt x="20" y="14"/>
                </a:quadBezTo>
                <a:moveTo>
                  <a:pt x="8" y="12"/>
                </a:moveTo>
                <a:cubicBezTo>
                  <a:pt x="7" y="12"/>
                  <a:pt x="6" y="12"/>
                  <a:pt x="4" y="14"/>
                </a:cubicBezTo>
                <a:cubicBezTo>
                  <a:pt x="6" y="14"/>
                  <a:pt x="7" y="13"/>
                  <a:pt x="8" y="12"/>
                </a:cubicBezTo>
                <a:moveTo>
                  <a:pt x="1" y="1"/>
                </a:moveTo>
                <a:cubicBezTo>
                  <a:pt x="2" y="2"/>
                  <a:pt x="0" y="4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3" y="4"/>
                  <a:pt x="3" y="3"/>
                  <a:pt x="3" y="3"/>
                </a:cubicBezTo>
                <a:cubicBezTo>
                  <a:pt x="3" y="2"/>
                  <a:pt x="2" y="2"/>
                  <a:pt x="1" y="1"/>
                </a:cubicBezTo>
                <a:moveTo>
                  <a:pt x="0" y="1"/>
                </a:moveTo>
                <a:cubicBezTo>
                  <a:pt x="0" y="1"/>
                  <a:pt x="1" y="1"/>
                  <a:pt x="1" y="1"/>
                </a:cubicBezTo>
                <a:quadBezTo>
                  <a:pt x="1" y="1"/>
                  <a:pt x="0" y="1"/>
                </a:quadBezTo>
                <a:moveTo>
                  <a:pt x="4" y="0"/>
                </a:moveTo>
                <a:quadBezTo>
                  <a:pt x="4" y="1"/>
                  <a:pt x="4" y="1"/>
                </a:quadBezTo>
                <a:quadBezTo>
                  <a:pt x="4" y="1"/>
                  <a:pt x="4" y="0"/>
                </a:quadBezTo>
                <a:moveTo>
                  <a:pt x="13" y="5"/>
                </a:moveTo>
                <a:quadBezTo>
                  <a:pt x="15" y="2"/>
                  <a:pt x="15" y="2"/>
                </a:quadBezTo>
                <a:quadBezTo>
                  <a:pt x="13" y="5"/>
                  <a:pt x="13" y="5"/>
                </a:quadBezTo>
                <a:moveTo>
                  <a:pt x="19" y="0"/>
                </a:moveTo>
                <a:cubicBezTo>
                  <a:pt x="18" y="3"/>
                  <a:pt x="11" y="0"/>
                  <a:pt x="9" y="5"/>
                </a:cubicBezTo>
                <a:cubicBezTo>
                  <a:pt x="10" y="3"/>
                  <a:pt x="10" y="2"/>
                  <a:pt x="9" y="2"/>
                </a:cubicBezTo>
                <a:cubicBezTo>
                  <a:pt x="9" y="2"/>
                  <a:pt x="8" y="2"/>
                  <a:pt x="8" y="2"/>
                </a:cubicBezTo>
                <a:quadBezTo>
                  <a:pt x="7" y="3"/>
                  <a:pt x="6" y="3"/>
                </a:quadBezTo>
                <a:cubicBezTo>
                  <a:pt x="5" y="3"/>
                  <a:pt x="5" y="2"/>
                  <a:pt x="4" y="1"/>
                </a:cubicBezTo>
                <a:quadBezTo>
                  <a:pt x="4" y="2"/>
                  <a:pt x="3" y="3"/>
                </a:quadBezTo>
                <a:cubicBezTo>
                  <a:pt x="6" y="6"/>
                  <a:pt x="9" y="9"/>
                  <a:pt x="8" y="12"/>
                </a:cubicBezTo>
                <a:cubicBezTo>
                  <a:pt x="9" y="11"/>
                  <a:pt x="10" y="11"/>
                  <a:pt x="10" y="8"/>
                </a:cubicBezTo>
                <a:cubicBezTo>
                  <a:pt x="15" y="9"/>
                  <a:pt x="13" y="14"/>
                  <a:pt x="16" y="17"/>
                </a:cubicBezTo>
                <a:cubicBezTo>
                  <a:pt x="16" y="17"/>
                  <a:pt x="15" y="17"/>
                  <a:pt x="15" y="17"/>
                </a:cubicBezTo>
                <a:cubicBezTo>
                  <a:pt x="15" y="17"/>
                  <a:pt x="15" y="16"/>
                  <a:pt x="14" y="16"/>
                </a:cubicBezTo>
                <a:quadBezTo>
                  <a:pt x="16" y="19"/>
                  <a:pt x="16" y="19"/>
                </a:quadBezTo>
                <a:cubicBezTo>
                  <a:pt x="15" y="20"/>
                  <a:pt x="15" y="21"/>
                  <a:pt x="14" y="21"/>
                </a:cubicBezTo>
                <a:cubicBezTo>
                  <a:pt x="14" y="21"/>
                  <a:pt x="13" y="20"/>
                  <a:pt x="13" y="19"/>
                </a:cubicBezTo>
                <a:cubicBezTo>
                  <a:pt x="12" y="18"/>
                  <a:pt x="12" y="17"/>
                  <a:pt x="11" y="17"/>
                </a:cubicBezTo>
                <a:cubicBezTo>
                  <a:pt x="11" y="17"/>
                  <a:pt x="10" y="18"/>
                  <a:pt x="10" y="19"/>
                </a:cubicBezTo>
                <a:cubicBezTo>
                  <a:pt x="11" y="24"/>
                  <a:pt x="12" y="26"/>
                  <a:pt x="13" y="31"/>
                </a:cubicBezTo>
                <a:cubicBezTo>
                  <a:pt x="12" y="25"/>
                  <a:pt x="17" y="21"/>
                  <a:pt x="23" y="20"/>
                </a:cubicBezTo>
                <a:cubicBezTo>
                  <a:pt x="22" y="18"/>
                  <a:pt x="12" y="16"/>
                  <a:pt x="18" y="11"/>
                </a:cubicBezTo>
                <a:quadBezTo>
                  <a:pt x="18" y="11"/>
                  <a:pt x="18" y="11"/>
                </a:quadBezTo>
                <a:cubicBezTo>
                  <a:pt x="20" y="11"/>
                  <a:pt x="20" y="12"/>
                  <a:pt x="20" y="13"/>
                </a:cubicBezTo>
                <a:cubicBezTo>
                  <a:pt x="20" y="13"/>
                  <a:pt x="20" y="14"/>
                  <a:pt x="20" y="14"/>
                </a:cubicBezTo>
                <a:quadBezTo>
                  <a:pt x="24" y="8"/>
                  <a:pt x="24" y="8"/>
                </a:quadBezTo>
                <a:cubicBezTo>
                  <a:pt x="24" y="9"/>
                  <a:pt x="23" y="9"/>
                  <a:pt x="22" y="9"/>
                </a:cubicBezTo>
                <a:cubicBezTo>
                  <a:pt x="20" y="9"/>
                  <a:pt x="16" y="6"/>
                  <a:pt x="18" y="4"/>
                </a:cubicBezTo>
                <a:quadBezTo>
                  <a:pt x="19" y="5"/>
                  <a:pt x="20" y="5"/>
                </a:quadBezTo>
                <a:quadBezTo>
                  <a:pt x="20" y="5"/>
                  <a:pt x="20" y="5"/>
                </a:quadBezTo>
                <a:quadBezTo>
                  <a:pt x="19" y="0"/>
                  <a:pt x="19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28" name="Google Shape;728;p36"/>
          <p:cNvSpPr/>
          <p:nvPr/>
        </p:nvSpPr>
        <p:spPr>
          <a:xfrm>
            <a:off x="11543301" y="5213505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5" y="0"/>
                </a:moveTo>
                <a:lnTo>
                  <a:pt x="0" y="8"/>
                </a:lnTo>
                <a:lnTo>
                  <a:pt x="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29" name="Google Shape;729;p36"/>
          <p:cNvSpPr/>
          <p:nvPr/>
        </p:nvSpPr>
        <p:spPr>
          <a:xfrm>
            <a:off x="11543301" y="5213505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5" y="0"/>
                </a:moveTo>
                <a:lnTo>
                  <a:pt x="0" y="8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30" name="Google Shape;730;p36"/>
          <p:cNvSpPr/>
          <p:nvPr/>
        </p:nvSpPr>
        <p:spPr>
          <a:xfrm>
            <a:off x="11487468" y="5252707"/>
            <a:ext cx="8316" cy="14255"/>
          </a:xfrm>
          <a:custGeom>
            <a:avLst/>
            <a:gdLst/>
            <a:ahLst/>
            <a:cxnLst/>
            <a:rect l="l" t="t" r="r" b="b"/>
            <a:pathLst>
              <a:path w="7" h="12" extrusionOk="0">
                <a:moveTo>
                  <a:pt x="5" y="0"/>
                </a:moveTo>
                <a:lnTo>
                  <a:pt x="0" y="0"/>
                </a:lnTo>
                <a:lnTo>
                  <a:pt x="7" y="12"/>
                </a:lnTo>
                <a:lnTo>
                  <a:pt x="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31" name="Google Shape;731;p36"/>
          <p:cNvSpPr/>
          <p:nvPr/>
        </p:nvSpPr>
        <p:spPr>
          <a:xfrm>
            <a:off x="11487468" y="5252707"/>
            <a:ext cx="8316" cy="14255"/>
          </a:xfrm>
          <a:custGeom>
            <a:avLst/>
            <a:gdLst/>
            <a:ahLst/>
            <a:cxnLst/>
            <a:rect l="l" t="t" r="r" b="b"/>
            <a:pathLst>
              <a:path w="7" h="12" extrusionOk="0">
                <a:moveTo>
                  <a:pt x="5" y="0"/>
                </a:moveTo>
                <a:lnTo>
                  <a:pt x="0" y="0"/>
                </a:lnTo>
                <a:lnTo>
                  <a:pt x="7" y="12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32" name="Google Shape;732;p36"/>
          <p:cNvSpPr/>
          <p:nvPr/>
        </p:nvSpPr>
        <p:spPr>
          <a:xfrm>
            <a:off x="10419528" y="5465345"/>
            <a:ext cx="11879" cy="11879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0" y="0"/>
                </a:moveTo>
                <a:lnTo>
                  <a:pt x="10" y="1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33" name="Google Shape;733;p36"/>
          <p:cNvSpPr/>
          <p:nvPr/>
        </p:nvSpPr>
        <p:spPr>
          <a:xfrm>
            <a:off x="10419528" y="5465345"/>
            <a:ext cx="11879" cy="11879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0" y="0"/>
                </a:moveTo>
                <a:lnTo>
                  <a:pt x="10" y="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34" name="Google Shape;734;p36"/>
          <p:cNvSpPr/>
          <p:nvPr/>
        </p:nvSpPr>
        <p:spPr>
          <a:xfrm>
            <a:off x="11485092" y="5282404"/>
            <a:ext cx="19007" cy="15443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4" y="0"/>
                </a:moveTo>
                <a:quadBezTo>
                  <a:pt x="0" y="0"/>
                  <a:pt x="0" y="0"/>
                </a:quadBezTo>
                <a:cubicBezTo>
                  <a:pt x="0" y="4"/>
                  <a:pt x="1" y="5"/>
                  <a:pt x="1" y="5"/>
                </a:cubicBezTo>
                <a:quadBezTo>
                  <a:pt x="2" y="5"/>
                  <a:pt x="3" y="4"/>
                </a:quadBezTo>
                <a:cubicBezTo>
                  <a:pt x="3" y="4"/>
                  <a:pt x="4" y="4"/>
                  <a:pt x="4" y="4"/>
                </a:cubicBezTo>
                <a:cubicBezTo>
                  <a:pt x="5" y="4"/>
                  <a:pt x="6" y="4"/>
                  <a:pt x="7" y="5"/>
                </a:cubicBezTo>
                <a:cubicBezTo>
                  <a:pt x="7" y="2"/>
                  <a:pt x="6" y="1"/>
                  <a:pt x="5" y="1"/>
                </a:cubicBezTo>
                <a:cubicBezTo>
                  <a:pt x="5" y="1"/>
                  <a:pt x="4" y="1"/>
                  <a:pt x="3" y="1"/>
                </a:cubicBezTo>
                <a:cubicBezTo>
                  <a:pt x="3" y="2"/>
                  <a:pt x="2" y="2"/>
                  <a:pt x="2" y="2"/>
                </a:cubicBezTo>
                <a:cubicBezTo>
                  <a:pt x="2" y="2"/>
                  <a:pt x="2" y="1"/>
                  <a:pt x="4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35" name="Google Shape;735;p36"/>
          <p:cNvSpPr/>
          <p:nvPr/>
        </p:nvSpPr>
        <p:spPr>
          <a:xfrm>
            <a:off x="10462293" y="5522366"/>
            <a:ext cx="24947" cy="21383"/>
          </a:xfrm>
          <a:custGeom>
            <a:avLst/>
            <a:gdLst/>
            <a:ahLst/>
            <a:cxnLst/>
            <a:rect l="l" t="t" r="r" b="b"/>
            <a:pathLst>
              <a:path w="9" h="7" extrusionOk="0">
                <a:moveTo>
                  <a:pt x="4" y="0"/>
                </a:moveTo>
                <a:cubicBezTo>
                  <a:pt x="2" y="0"/>
                  <a:pt x="0" y="3"/>
                  <a:pt x="0" y="5"/>
                </a:cubicBezTo>
                <a:cubicBezTo>
                  <a:pt x="1" y="7"/>
                  <a:pt x="2" y="7"/>
                  <a:pt x="3" y="7"/>
                </a:cubicBezTo>
                <a:cubicBezTo>
                  <a:pt x="5" y="7"/>
                  <a:pt x="9" y="4"/>
                  <a:pt x="7" y="1"/>
                </a:cubicBezTo>
                <a:cubicBezTo>
                  <a:pt x="6" y="0"/>
                  <a:pt x="5" y="0"/>
                  <a:pt x="4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36" name="Google Shape;736;p36"/>
          <p:cNvSpPr/>
          <p:nvPr/>
        </p:nvSpPr>
        <p:spPr>
          <a:xfrm>
            <a:off x="11442327" y="4235844"/>
            <a:ext cx="522685" cy="585646"/>
          </a:xfrm>
          <a:custGeom>
            <a:avLst/>
            <a:gdLst/>
            <a:ahLst/>
            <a:cxnLst/>
            <a:rect l="l" t="t" r="r" b="b"/>
            <a:pathLst>
              <a:path w="186" h="195" extrusionOk="0">
                <a:moveTo>
                  <a:pt x="71" y="0"/>
                </a:moveTo>
                <a:quadBezTo>
                  <a:pt x="71" y="0"/>
                  <a:pt x="71" y="0"/>
                </a:quadBezTo>
                <a:cubicBezTo>
                  <a:pt x="69" y="4"/>
                  <a:pt x="70" y="11"/>
                  <a:pt x="64" y="11"/>
                </a:cubicBezTo>
                <a:cubicBezTo>
                  <a:pt x="63" y="12"/>
                  <a:pt x="62" y="12"/>
                  <a:pt x="60" y="12"/>
                </a:cubicBezTo>
                <a:cubicBezTo>
                  <a:pt x="55" y="12"/>
                  <a:pt x="51" y="9"/>
                  <a:pt x="45" y="7"/>
                </a:cubicBezTo>
                <a:quadBezTo>
                  <a:pt x="42" y="17"/>
                  <a:pt x="42" y="17"/>
                </a:quadBezTo>
                <a:quadBezTo>
                  <a:pt x="41" y="17"/>
                  <a:pt x="40" y="17"/>
                </a:quadBezTo>
                <a:cubicBezTo>
                  <a:pt x="39" y="17"/>
                  <a:pt x="38" y="17"/>
                  <a:pt x="37" y="17"/>
                </a:cubicBezTo>
                <a:cubicBezTo>
                  <a:pt x="36" y="16"/>
                  <a:pt x="35" y="16"/>
                  <a:pt x="34" y="16"/>
                </a:cubicBezTo>
                <a:cubicBezTo>
                  <a:pt x="34" y="16"/>
                  <a:pt x="33" y="16"/>
                  <a:pt x="33" y="16"/>
                </a:cubicBezTo>
                <a:cubicBezTo>
                  <a:pt x="32" y="20"/>
                  <a:pt x="30" y="24"/>
                  <a:pt x="29" y="28"/>
                </a:cubicBezTo>
                <a:cubicBezTo>
                  <a:pt x="27" y="30"/>
                  <a:pt x="24" y="31"/>
                  <a:pt x="22" y="31"/>
                </a:cubicBezTo>
                <a:cubicBezTo>
                  <a:pt x="19" y="31"/>
                  <a:pt x="16" y="29"/>
                  <a:pt x="13" y="28"/>
                </a:cubicBezTo>
                <a:cubicBezTo>
                  <a:pt x="11" y="42"/>
                  <a:pt x="9" y="57"/>
                  <a:pt x="0" y="70"/>
                </a:cubicBezTo>
                <a:cubicBezTo>
                  <a:pt x="9" y="95"/>
                  <a:pt x="0" y="117"/>
                  <a:pt x="5" y="142"/>
                </a:cubicBezTo>
                <a:quadBezTo>
                  <a:pt x="17" y="146"/>
                  <a:pt x="17" y="146"/>
                </a:quadBezTo>
                <a:cubicBezTo>
                  <a:pt x="19" y="152"/>
                  <a:pt x="13" y="158"/>
                  <a:pt x="12" y="163"/>
                </a:cubicBezTo>
                <a:cubicBezTo>
                  <a:pt x="14" y="164"/>
                  <a:pt x="15" y="164"/>
                  <a:pt x="15" y="164"/>
                </a:cubicBezTo>
                <a:cubicBezTo>
                  <a:pt x="17" y="164"/>
                  <a:pt x="18" y="163"/>
                  <a:pt x="19" y="161"/>
                </a:cubicBezTo>
                <a:cubicBezTo>
                  <a:pt x="19" y="160"/>
                  <a:pt x="20" y="158"/>
                  <a:pt x="22" y="158"/>
                </a:cubicBezTo>
                <a:cubicBezTo>
                  <a:pt x="23" y="158"/>
                  <a:pt x="24" y="159"/>
                  <a:pt x="25" y="159"/>
                </a:cubicBezTo>
                <a:cubicBezTo>
                  <a:pt x="32" y="167"/>
                  <a:pt x="30" y="178"/>
                  <a:pt x="33" y="186"/>
                </a:cubicBezTo>
                <a:cubicBezTo>
                  <a:pt x="35" y="183"/>
                  <a:pt x="38" y="179"/>
                  <a:pt x="39" y="175"/>
                </a:cubicBezTo>
                <a:quadBezTo>
                  <a:pt x="39" y="175"/>
                  <a:pt x="39" y="175"/>
                </a:quadBezTo>
                <a:cubicBezTo>
                  <a:pt x="46" y="175"/>
                  <a:pt x="53" y="180"/>
                  <a:pt x="58" y="182"/>
                </a:cubicBezTo>
                <a:cubicBezTo>
                  <a:pt x="57" y="186"/>
                  <a:pt x="57" y="192"/>
                  <a:pt x="60" y="194"/>
                </a:cubicBezTo>
                <a:cubicBezTo>
                  <a:pt x="67" y="194"/>
                  <a:pt x="64" y="182"/>
                  <a:pt x="70" y="182"/>
                </a:cubicBezTo>
                <a:cubicBezTo>
                  <a:pt x="71" y="182"/>
                  <a:pt x="73" y="183"/>
                  <a:pt x="75" y="184"/>
                </a:cubicBezTo>
                <a:quadBezTo>
                  <a:pt x="75" y="184"/>
                  <a:pt x="75" y="184"/>
                </a:quadBezTo>
                <a:cubicBezTo>
                  <a:pt x="83" y="184"/>
                  <a:pt x="78" y="194"/>
                  <a:pt x="84" y="195"/>
                </a:cubicBezTo>
                <a:cubicBezTo>
                  <a:pt x="91" y="194"/>
                  <a:pt x="85" y="188"/>
                  <a:pt x="88" y="184"/>
                </a:cubicBezTo>
                <a:cubicBezTo>
                  <a:pt x="90" y="184"/>
                  <a:pt x="91" y="183"/>
                  <a:pt x="92" y="183"/>
                </a:cubicBezTo>
                <a:cubicBezTo>
                  <a:pt x="97" y="183"/>
                  <a:pt x="99" y="192"/>
                  <a:pt x="104" y="193"/>
                </a:cubicBezTo>
                <a:cubicBezTo>
                  <a:pt x="105" y="189"/>
                  <a:pt x="103" y="186"/>
                  <a:pt x="102" y="183"/>
                </a:cubicBezTo>
                <a:cubicBezTo>
                  <a:pt x="104" y="180"/>
                  <a:pt x="106" y="179"/>
                  <a:pt x="108" y="179"/>
                </a:cubicBezTo>
                <a:cubicBezTo>
                  <a:pt x="110" y="179"/>
                  <a:pt x="111" y="181"/>
                  <a:pt x="113" y="183"/>
                </a:cubicBezTo>
                <a:cubicBezTo>
                  <a:pt x="114" y="185"/>
                  <a:pt x="116" y="187"/>
                  <a:pt x="118" y="187"/>
                </a:cubicBezTo>
                <a:cubicBezTo>
                  <a:pt x="119" y="187"/>
                  <a:pt x="120" y="187"/>
                  <a:pt x="121" y="186"/>
                </a:cubicBezTo>
                <a:cubicBezTo>
                  <a:pt x="128" y="174"/>
                  <a:pt x="139" y="158"/>
                  <a:pt x="145" y="142"/>
                </a:cubicBezTo>
                <a:cubicBezTo>
                  <a:pt x="148" y="139"/>
                  <a:pt x="151" y="138"/>
                  <a:pt x="154" y="138"/>
                </a:cubicBezTo>
                <a:cubicBezTo>
                  <a:pt x="157" y="138"/>
                  <a:pt x="161" y="139"/>
                  <a:pt x="164" y="140"/>
                </a:cubicBezTo>
                <a:cubicBezTo>
                  <a:pt x="168" y="140"/>
                  <a:pt x="171" y="141"/>
                  <a:pt x="175" y="141"/>
                </a:cubicBezTo>
                <a:cubicBezTo>
                  <a:pt x="178" y="141"/>
                  <a:pt x="181" y="140"/>
                  <a:pt x="184" y="138"/>
                </a:cubicBezTo>
                <a:cubicBezTo>
                  <a:pt x="186" y="133"/>
                  <a:pt x="183" y="132"/>
                  <a:pt x="180" y="132"/>
                </a:cubicBezTo>
                <a:cubicBezTo>
                  <a:pt x="180" y="132"/>
                  <a:pt x="179" y="132"/>
                  <a:pt x="179" y="132"/>
                </a:cubicBezTo>
                <a:quadBezTo>
                  <a:pt x="178" y="132"/>
                  <a:pt x="177" y="132"/>
                </a:quadBezTo>
                <a:cubicBezTo>
                  <a:pt x="174" y="132"/>
                  <a:pt x="172" y="132"/>
                  <a:pt x="170" y="129"/>
                </a:cubicBezTo>
                <a:cubicBezTo>
                  <a:pt x="154" y="105"/>
                  <a:pt x="144" y="82"/>
                  <a:pt x="149" y="53"/>
                </a:cubicBezTo>
                <a:quadBezTo>
                  <a:pt x="178" y="39"/>
                  <a:pt x="178" y="39"/>
                </a:quadBezTo>
                <a:quadBezTo>
                  <a:pt x="178" y="39"/>
                  <a:pt x="178" y="39"/>
                </a:quadBezTo>
                <a:cubicBezTo>
                  <a:pt x="177" y="39"/>
                  <a:pt x="174" y="33"/>
                  <a:pt x="176" y="32"/>
                </a:cubicBezTo>
                <a:cubicBezTo>
                  <a:pt x="160" y="35"/>
                  <a:pt x="147" y="46"/>
                  <a:pt x="131" y="47"/>
                </a:cubicBezTo>
                <a:cubicBezTo>
                  <a:pt x="132" y="45"/>
                  <a:pt x="137" y="46"/>
                  <a:pt x="136" y="43"/>
                </a:cubicBezTo>
                <a:cubicBezTo>
                  <a:pt x="132" y="45"/>
                  <a:pt x="127" y="49"/>
                  <a:pt x="122" y="49"/>
                </a:cubicBezTo>
                <a:cubicBezTo>
                  <a:pt x="121" y="49"/>
                  <a:pt x="120" y="49"/>
                  <a:pt x="119" y="48"/>
                </a:cubicBezTo>
                <a:cubicBezTo>
                  <a:pt x="117" y="33"/>
                  <a:pt x="108" y="37"/>
                  <a:pt x="110" y="21"/>
                </a:cubicBezTo>
                <a:cubicBezTo>
                  <a:pt x="109" y="20"/>
                  <a:pt x="108" y="20"/>
                  <a:pt x="107" y="20"/>
                </a:cubicBezTo>
                <a:cubicBezTo>
                  <a:pt x="106" y="20"/>
                  <a:pt x="105" y="20"/>
                  <a:pt x="103" y="20"/>
                </a:cubicBezTo>
                <a:cubicBezTo>
                  <a:pt x="102" y="20"/>
                  <a:pt x="101" y="21"/>
                  <a:pt x="100" y="21"/>
                </a:cubicBezTo>
                <a:cubicBezTo>
                  <a:pt x="100" y="21"/>
                  <a:pt x="99" y="21"/>
                  <a:pt x="99" y="20"/>
                </a:cubicBezTo>
                <a:cubicBezTo>
                  <a:pt x="96" y="18"/>
                  <a:pt x="95" y="14"/>
                  <a:pt x="98" y="12"/>
                </a:cubicBezTo>
                <a:cubicBezTo>
                  <a:pt x="96" y="5"/>
                  <a:pt x="84" y="10"/>
                  <a:pt x="78" y="6"/>
                </a:cubicBezTo>
                <a:cubicBezTo>
                  <a:pt x="76" y="4"/>
                  <a:pt x="74" y="0"/>
                  <a:pt x="71" y="0"/>
                </a:cubicBezTo>
              </a:path>
            </a:pathLst>
          </a:custGeom>
          <a:solidFill>
            <a:srgbClr val="9578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37" name="Google Shape;737;p36"/>
          <p:cNvSpPr/>
          <p:nvPr/>
        </p:nvSpPr>
        <p:spPr>
          <a:xfrm>
            <a:off x="10262723" y="5642346"/>
            <a:ext cx="22571" cy="15443"/>
          </a:xfrm>
          <a:custGeom>
            <a:avLst/>
            <a:gdLst/>
            <a:ahLst/>
            <a:cxnLst/>
            <a:rect l="l" t="t" r="r" b="b"/>
            <a:pathLst>
              <a:path w="8" h="5" extrusionOk="0">
                <a:moveTo>
                  <a:pt x="5" y="0"/>
                </a:moveTo>
                <a:cubicBezTo>
                  <a:pt x="3" y="0"/>
                  <a:pt x="0" y="2"/>
                  <a:pt x="0" y="5"/>
                </a:cubicBezTo>
                <a:quadBezTo>
                  <a:pt x="1" y="5"/>
                  <a:pt x="2" y="5"/>
                </a:quadBezTo>
                <a:cubicBezTo>
                  <a:pt x="4" y="5"/>
                  <a:pt x="7" y="3"/>
                  <a:pt x="8" y="1"/>
                </a:cubicBezTo>
                <a:cubicBezTo>
                  <a:pt x="8" y="1"/>
                  <a:pt x="6" y="0"/>
                  <a:pt x="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38" name="Google Shape;738;p36"/>
          <p:cNvSpPr/>
          <p:nvPr/>
        </p:nvSpPr>
        <p:spPr>
          <a:xfrm>
            <a:off x="11656153" y="5504547"/>
            <a:ext cx="196007" cy="188880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35" y="48"/>
                </a:moveTo>
                <a:quadBezTo>
                  <a:pt x="33" y="45"/>
                  <a:pt x="33" y="45"/>
                </a:quadBezTo>
                <a:quadBezTo>
                  <a:pt x="35" y="48"/>
                  <a:pt x="35" y="48"/>
                </a:quadBezTo>
                <a:moveTo>
                  <a:pt x="23" y="43"/>
                </a:moveTo>
                <a:quadBezTo>
                  <a:pt x="21" y="41"/>
                  <a:pt x="21" y="41"/>
                </a:quadBezTo>
                <a:quadBezTo>
                  <a:pt x="23" y="43"/>
                  <a:pt x="23" y="43"/>
                </a:quadBezTo>
                <a:moveTo>
                  <a:pt x="32" y="43"/>
                </a:moveTo>
                <a:quadBezTo>
                  <a:pt x="34" y="39"/>
                  <a:pt x="34" y="39"/>
                </a:quadBezTo>
                <a:quadBezTo>
                  <a:pt x="32" y="43"/>
                  <a:pt x="32" y="43"/>
                </a:quadBezTo>
                <a:moveTo>
                  <a:pt x="22" y="38"/>
                </a:moveTo>
                <a:quadBezTo>
                  <a:pt x="19" y="35"/>
                  <a:pt x="19" y="35"/>
                </a:quadBezTo>
                <a:quadBezTo>
                  <a:pt x="22" y="37"/>
                  <a:pt x="22" y="37"/>
                </a:quadBezTo>
                <a:quadBezTo>
                  <a:pt x="22" y="38"/>
                  <a:pt x="22" y="38"/>
                </a:quadBezTo>
                <a:moveTo>
                  <a:pt x="17" y="33"/>
                </a:moveTo>
                <a:quadBezTo>
                  <a:pt x="15" y="32"/>
                  <a:pt x="15" y="32"/>
                </a:quadBezTo>
                <a:quadBezTo>
                  <a:pt x="19" y="30"/>
                  <a:pt x="19" y="30"/>
                </a:quadBezTo>
                <a:quadBezTo>
                  <a:pt x="17" y="33"/>
                  <a:pt x="17" y="33"/>
                </a:quadBezTo>
                <a:moveTo>
                  <a:pt x="48" y="23"/>
                </a:moveTo>
                <a:quadBezTo>
                  <a:pt x="47" y="23"/>
                  <a:pt x="46" y="22"/>
                </a:quadBezTo>
                <a:quadBezTo>
                  <a:pt x="49" y="22"/>
                  <a:pt x="49" y="22"/>
                </a:quadBezTo>
                <a:cubicBezTo>
                  <a:pt x="49" y="23"/>
                  <a:pt x="48" y="23"/>
                  <a:pt x="48" y="23"/>
                </a:cubicBezTo>
                <a:moveTo>
                  <a:pt x="36" y="18"/>
                </a:moveTo>
                <a:quadBezTo>
                  <a:pt x="33" y="17"/>
                  <a:pt x="33" y="17"/>
                </a:quadBezTo>
                <a:quadBezTo>
                  <a:pt x="35" y="16"/>
                  <a:pt x="35" y="16"/>
                </a:quadBezTo>
                <a:quadBezTo>
                  <a:pt x="36" y="18"/>
                  <a:pt x="36" y="18"/>
                </a:quadBezTo>
                <a:moveTo>
                  <a:pt x="18" y="24"/>
                </a:moveTo>
                <a:cubicBezTo>
                  <a:pt x="18" y="24"/>
                  <a:pt x="19" y="24"/>
                  <a:pt x="19" y="23"/>
                </a:cubicBezTo>
                <a:quadBezTo>
                  <a:pt x="18" y="16"/>
                  <a:pt x="18" y="16"/>
                </a:quadBezTo>
                <a:quadBezTo>
                  <a:pt x="21" y="19"/>
                  <a:pt x="21" y="19"/>
                </a:quadBezTo>
                <a:quadBezTo>
                  <a:pt x="20" y="20"/>
                  <a:pt x="20" y="20"/>
                </a:quadBezTo>
                <a:cubicBezTo>
                  <a:pt x="25" y="24"/>
                  <a:pt x="20" y="22"/>
                  <a:pt x="19" y="24"/>
                </a:cubicBezTo>
                <a:cubicBezTo>
                  <a:pt x="19" y="25"/>
                  <a:pt x="19" y="26"/>
                  <a:pt x="19" y="27"/>
                </a:cubicBezTo>
                <a:cubicBezTo>
                  <a:pt x="18" y="26"/>
                  <a:pt x="18" y="25"/>
                  <a:pt x="19" y="24"/>
                </a:cubicBezTo>
                <a:quadBezTo>
                  <a:pt x="19" y="24"/>
                  <a:pt x="18" y="24"/>
                </a:quadBezTo>
                <a:cubicBezTo>
                  <a:pt x="18" y="24"/>
                  <a:pt x="17" y="25"/>
                  <a:pt x="17" y="25"/>
                </a:cubicBezTo>
                <a:cubicBezTo>
                  <a:pt x="16" y="26"/>
                  <a:pt x="15" y="26"/>
                  <a:pt x="15" y="26"/>
                </a:cubicBezTo>
                <a:cubicBezTo>
                  <a:pt x="14" y="26"/>
                  <a:pt x="13" y="26"/>
                  <a:pt x="13" y="25"/>
                </a:cubicBezTo>
                <a:cubicBezTo>
                  <a:pt x="13" y="23"/>
                  <a:pt x="14" y="23"/>
                  <a:pt x="14" y="23"/>
                </a:cubicBezTo>
                <a:quadBezTo>
                  <a:pt x="15" y="23"/>
                  <a:pt x="16" y="23"/>
                </a:quadBezTo>
                <a:cubicBezTo>
                  <a:pt x="16" y="24"/>
                  <a:pt x="17" y="24"/>
                  <a:pt x="18" y="24"/>
                </a:cubicBezTo>
                <a:moveTo>
                  <a:pt x="25" y="16"/>
                </a:moveTo>
                <a:quadBezTo>
                  <a:pt x="24" y="13"/>
                  <a:pt x="24" y="13"/>
                </a:quadBezTo>
                <a:quadBezTo>
                  <a:pt x="25" y="13"/>
                  <a:pt x="25" y="13"/>
                </a:quadBezTo>
                <a:quadBezTo>
                  <a:pt x="25" y="16"/>
                  <a:pt x="25" y="16"/>
                </a:quadBezTo>
                <a:quadBezTo>
                  <a:pt x="25" y="16"/>
                  <a:pt x="25" y="16"/>
                </a:quadBezTo>
                <a:moveTo>
                  <a:pt x="33" y="0"/>
                </a:moveTo>
                <a:cubicBezTo>
                  <a:pt x="31" y="0"/>
                  <a:pt x="29" y="1"/>
                  <a:pt x="28" y="3"/>
                </a:cubicBezTo>
                <a:cubicBezTo>
                  <a:pt x="26" y="4"/>
                  <a:pt x="24" y="6"/>
                  <a:pt x="22" y="6"/>
                </a:cubicBezTo>
                <a:cubicBezTo>
                  <a:pt x="21" y="6"/>
                  <a:pt x="19" y="5"/>
                  <a:pt x="18" y="3"/>
                </a:cubicBezTo>
                <a:cubicBezTo>
                  <a:pt x="17" y="8"/>
                  <a:pt x="15" y="12"/>
                  <a:pt x="10" y="12"/>
                </a:cubicBezTo>
                <a:quadBezTo>
                  <a:pt x="9" y="12"/>
                  <a:pt x="8" y="12"/>
                </a:quadBezTo>
                <a:cubicBezTo>
                  <a:pt x="13" y="18"/>
                  <a:pt x="5" y="23"/>
                  <a:pt x="1" y="27"/>
                </a:cubicBezTo>
                <a:cubicBezTo>
                  <a:pt x="0" y="31"/>
                  <a:pt x="6" y="32"/>
                  <a:pt x="6" y="35"/>
                </a:cubicBezTo>
                <a:cubicBezTo>
                  <a:pt x="7" y="40"/>
                  <a:pt x="4" y="44"/>
                  <a:pt x="2" y="46"/>
                </a:cubicBezTo>
                <a:cubicBezTo>
                  <a:pt x="4" y="46"/>
                  <a:pt x="5" y="46"/>
                  <a:pt x="6" y="46"/>
                </a:cubicBezTo>
                <a:cubicBezTo>
                  <a:pt x="13" y="46"/>
                  <a:pt x="8" y="58"/>
                  <a:pt x="18" y="59"/>
                </a:cubicBezTo>
                <a:cubicBezTo>
                  <a:pt x="22" y="62"/>
                  <a:pt x="26" y="63"/>
                  <a:pt x="30" y="63"/>
                </a:cubicBezTo>
                <a:cubicBezTo>
                  <a:pt x="40" y="63"/>
                  <a:pt x="49" y="54"/>
                  <a:pt x="58" y="52"/>
                </a:cubicBezTo>
                <a:cubicBezTo>
                  <a:pt x="53" y="39"/>
                  <a:pt x="70" y="39"/>
                  <a:pt x="64" y="27"/>
                </a:cubicBezTo>
                <a:cubicBezTo>
                  <a:pt x="66" y="14"/>
                  <a:pt x="53" y="16"/>
                  <a:pt x="50" y="6"/>
                </a:cubicBezTo>
                <a:cubicBezTo>
                  <a:pt x="50" y="6"/>
                  <a:pt x="49" y="6"/>
                  <a:pt x="49" y="6"/>
                </a:cubicBezTo>
                <a:cubicBezTo>
                  <a:pt x="47" y="6"/>
                  <a:pt x="46" y="5"/>
                  <a:pt x="45" y="4"/>
                </a:cubicBezTo>
                <a:cubicBezTo>
                  <a:pt x="43" y="3"/>
                  <a:pt x="42" y="2"/>
                  <a:pt x="41" y="2"/>
                </a:cubicBezTo>
                <a:cubicBezTo>
                  <a:pt x="40" y="2"/>
                  <a:pt x="39" y="2"/>
                  <a:pt x="38" y="3"/>
                </a:cubicBezTo>
                <a:cubicBezTo>
                  <a:pt x="36" y="1"/>
                  <a:pt x="34" y="0"/>
                  <a:pt x="3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39" name="Google Shape;739;p36"/>
          <p:cNvSpPr/>
          <p:nvPr/>
        </p:nvSpPr>
        <p:spPr>
          <a:xfrm>
            <a:off x="11723865" y="5543748"/>
            <a:ext cx="2376" cy="8316"/>
          </a:xfrm>
          <a:custGeom>
            <a:avLst/>
            <a:gdLst/>
            <a:ahLst/>
            <a:cxnLst/>
            <a:rect l="l" t="t" r="r" b="b"/>
            <a:pathLst>
              <a:path w="2" h="7" extrusionOk="0">
                <a:moveTo>
                  <a:pt x="2" y="0"/>
                </a:moveTo>
                <a:lnTo>
                  <a:pt x="0" y="0"/>
                </a:lnTo>
                <a:lnTo>
                  <a:pt x="2" y="7"/>
                </a:lnTo>
                <a:lnTo>
                  <a:pt x="2" y="7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40" name="Google Shape;740;p36"/>
          <p:cNvSpPr/>
          <p:nvPr/>
        </p:nvSpPr>
        <p:spPr>
          <a:xfrm>
            <a:off x="11723865" y="5543748"/>
            <a:ext cx="2376" cy="8316"/>
          </a:xfrm>
          <a:custGeom>
            <a:avLst/>
            <a:gdLst/>
            <a:ahLst/>
            <a:cxnLst/>
            <a:rect l="l" t="t" r="r" b="b"/>
            <a:pathLst>
              <a:path w="2" h="7" extrusionOk="0">
                <a:moveTo>
                  <a:pt x="2" y="0"/>
                </a:moveTo>
                <a:lnTo>
                  <a:pt x="0" y="0"/>
                </a:lnTo>
                <a:lnTo>
                  <a:pt x="2" y="7"/>
                </a:lnTo>
                <a:lnTo>
                  <a:pt x="2" y="7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41" name="Google Shape;741;p36"/>
          <p:cNvSpPr/>
          <p:nvPr/>
        </p:nvSpPr>
        <p:spPr>
          <a:xfrm>
            <a:off x="11692979" y="5552063"/>
            <a:ext cx="33262" cy="33262"/>
          </a:xfrm>
          <a:custGeom>
            <a:avLst/>
            <a:gdLst/>
            <a:ahLst/>
            <a:cxnLst/>
            <a:rect l="l" t="t" r="r" b="b"/>
            <a:pathLst>
              <a:path w="12" h="11" extrusionOk="0">
                <a:moveTo>
                  <a:pt x="6" y="8"/>
                </a:moveTo>
                <a:cubicBezTo>
                  <a:pt x="5" y="9"/>
                  <a:pt x="5" y="10"/>
                  <a:pt x="6" y="11"/>
                </a:cubicBezTo>
                <a:cubicBezTo>
                  <a:pt x="6" y="10"/>
                  <a:pt x="6" y="9"/>
                  <a:pt x="6" y="8"/>
                </a:cubicBezTo>
                <a:moveTo>
                  <a:pt x="5" y="0"/>
                </a:moveTo>
                <a:quadBezTo>
                  <a:pt x="6" y="7"/>
                  <a:pt x="6" y="7"/>
                </a:quadBezTo>
                <a:cubicBezTo>
                  <a:pt x="6" y="8"/>
                  <a:pt x="5" y="8"/>
                  <a:pt x="5" y="8"/>
                </a:cubicBezTo>
                <a:cubicBezTo>
                  <a:pt x="4" y="8"/>
                  <a:pt x="3" y="8"/>
                  <a:pt x="3" y="7"/>
                </a:cubicBezTo>
                <a:quadBezTo>
                  <a:pt x="2" y="7"/>
                  <a:pt x="1" y="7"/>
                </a:quadBezTo>
                <a:cubicBezTo>
                  <a:pt x="1" y="7"/>
                  <a:pt x="0" y="7"/>
                  <a:pt x="0" y="9"/>
                </a:cubicBezTo>
                <a:cubicBezTo>
                  <a:pt x="0" y="10"/>
                  <a:pt x="1" y="10"/>
                  <a:pt x="2" y="10"/>
                </a:cubicBezTo>
                <a:cubicBezTo>
                  <a:pt x="2" y="10"/>
                  <a:pt x="3" y="10"/>
                  <a:pt x="4" y="9"/>
                </a:cubicBezTo>
                <a:cubicBezTo>
                  <a:pt x="4" y="9"/>
                  <a:pt x="5" y="8"/>
                  <a:pt x="5" y="8"/>
                </a:cubicBezTo>
                <a:quadBezTo>
                  <a:pt x="6" y="8"/>
                  <a:pt x="6" y="8"/>
                </a:quadBezTo>
                <a:cubicBezTo>
                  <a:pt x="7" y="6"/>
                  <a:pt x="12" y="8"/>
                  <a:pt x="7" y="4"/>
                </a:cubicBezTo>
                <a:quadBezTo>
                  <a:pt x="8" y="3"/>
                  <a:pt x="8" y="3"/>
                </a:quadBezTo>
                <a:quadBezTo>
                  <a:pt x="5" y="0"/>
                  <a:pt x="5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42" name="Google Shape;742;p36"/>
          <p:cNvSpPr/>
          <p:nvPr/>
        </p:nvSpPr>
        <p:spPr>
          <a:xfrm>
            <a:off x="11748811" y="5552063"/>
            <a:ext cx="8316" cy="5940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5" y="0"/>
                </a:moveTo>
                <a:lnTo>
                  <a:pt x="0" y="3"/>
                </a:lnTo>
                <a:lnTo>
                  <a:pt x="7" y="5"/>
                </a:lnTo>
                <a:lnTo>
                  <a:pt x="5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43" name="Google Shape;743;p36"/>
          <p:cNvSpPr/>
          <p:nvPr/>
        </p:nvSpPr>
        <p:spPr>
          <a:xfrm>
            <a:off x="11748811" y="5552063"/>
            <a:ext cx="8316" cy="5940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5" y="0"/>
                </a:moveTo>
                <a:lnTo>
                  <a:pt x="0" y="3"/>
                </a:lnTo>
                <a:lnTo>
                  <a:pt x="7" y="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44" name="Google Shape;744;p36"/>
          <p:cNvSpPr/>
          <p:nvPr/>
        </p:nvSpPr>
        <p:spPr>
          <a:xfrm>
            <a:off x="11785637" y="5569882"/>
            <a:ext cx="8316" cy="3564"/>
          </a:xfrm>
          <a:custGeom>
            <a:avLst/>
            <a:gdLst/>
            <a:ahLst/>
            <a:cxnLst/>
            <a:rect l="l" t="t" r="r" b="b"/>
            <a:pathLst>
              <a:path w="3" h="1" extrusionOk="0">
                <a:moveTo>
                  <a:pt x="3" y="0"/>
                </a:moveTo>
                <a:quadBezTo>
                  <a:pt x="0" y="0"/>
                  <a:pt x="0" y="0"/>
                </a:quadBezTo>
                <a:quadBezTo>
                  <a:pt x="1" y="1"/>
                  <a:pt x="2" y="1"/>
                </a:quadBezTo>
                <a:cubicBezTo>
                  <a:pt x="2" y="1"/>
                  <a:pt x="3" y="1"/>
                  <a:pt x="3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45" name="Google Shape;745;p36"/>
          <p:cNvSpPr/>
          <p:nvPr/>
        </p:nvSpPr>
        <p:spPr>
          <a:xfrm>
            <a:off x="11697730" y="5594828"/>
            <a:ext cx="11879" cy="8316"/>
          </a:xfrm>
          <a:custGeom>
            <a:avLst/>
            <a:gdLst/>
            <a:ahLst/>
            <a:cxnLst/>
            <a:rect l="l" t="t" r="r" b="b"/>
            <a:pathLst>
              <a:path w="10" h="7" extrusionOk="0">
                <a:moveTo>
                  <a:pt x="10" y="0"/>
                </a:moveTo>
                <a:lnTo>
                  <a:pt x="0" y="5"/>
                </a:lnTo>
                <a:lnTo>
                  <a:pt x="5" y="7"/>
                </a:lnTo>
                <a:lnTo>
                  <a:pt x="1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46" name="Google Shape;746;p36"/>
          <p:cNvSpPr/>
          <p:nvPr/>
        </p:nvSpPr>
        <p:spPr>
          <a:xfrm>
            <a:off x="11697730" y="5594828"/>
            <a:ext cx="11879" cy="8316"/>
          </a:xfrm>
          <a:custGeom>
            <a:avLst/>
            <a:gdLst/>
            <a:ahLst/>
            <a:cxnLst/>
            <a:rect l="l" t="t" r="r" b="b"/>
            <a:pathLst>
              <a:path w="10" h="7" extrusionOk="0">
                <a:moveTo>
                  <a:pt x="10" y="0"/>
                </a:moveTo>
                <a:lnTo>
                  <a:pt x="0" y="5"/>
                </a:lnTo>
                <a:lnTo>
                  <a:pt x="5" y="7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47" name="Google Shape;747;p36"/>
          <p:cNvSpPr/>
          <p:nvPr/>
        </p:nvSpPr>
        <p:spPr>
          <a:xfrm>
            <a:off x="11709610" y="5609084"/>
            <a:ext cx="8316" cy="9503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0" y="0"/>
                </a:moveTo>
                <a:lnTo>
                  <a:pt x="7" y="8"/>
                </a:lnTo>
                <a:lnTo>
                  <a:pt x="7" y="5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48" name="Google Shape;748;p36"/>
          <p:cNvSpPr/>
          <p:nvPr/>
        </p:nvSpPr>
        <p:spPr>
          <a:xfrm>
            <a:off x="11709610" y="5609084"/>
            <a:ext cx="8316" cy="9503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0" y="0"/>
                </a:moveTo>
                <a:lnTo>
                  <a:pt x="7" y="8"/>
                </a:lnTo>
                <a:lnTo>
                  <a:pt x="7" y="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49" name="Google Shape;749;p36"/>
          <p:cNvSpPr/>
          <p:nvPr/>
        </p:nvSpPr>
        <p:spPr>
          <a:xfrm>
            <a:off x="11714361" y="5626903"/>
            <a:ext cx="5940" cy="5940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0" y="0"/>
                </a:moveTo>
                <a:lnTo>
                  <a:pt x="5" y="5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50" name="Google Shape;750;p36"/>
          <p:cNvSpPr/>
          <p:nvPr/>
        </p:nvSpPr>
        <p:spPr>
          <a:xfrm>
            <a:off x="11714361" y="5626903"/>
            <a:ext cx="5940" cy="5940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0" y="0"/>
                </a:moveTo>
                <a:lnTo>
                  <a:pt x="5" y="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51" name="Google Shape;751;p36"/>
          <p:cNvSpPr/>
          <p:nvPr/>
        </p:nvSpPr>
        <p:spPr>
          <a:xfrm>
            <a:off x="11745247" y="5620963"/>
            <a:ext cx="5940" cy="11879"/>
          </a:xfrm>
          <a:custGeom>
            <a:avLst/>
            <a:gdLst/>
            <a:ahLst/>
            <a:cxnLst/>
            <a:rect l="l" t="t" r="r" b="b"/>
            <a:pathLst>
              <a:path w="5" h="10" extrusionOk="0">
                <a:moveTo>
                  <a:pt x="5" y="0"/>
                </a:moveTo>
                <a:lnTo>
                  <a:pt x="0" y="10"/>
                </a:lnTo>
                <a:lnTo>
                  <a:pt x="5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52" name="Google Shape;752;p36"/>
          <p:cNvSpPr/>
          <p:nvPr/>
        </p:nvSpPr>
        <p:spPr>
          <a:xfrm>
            <a:off x="11745247" y="5620963"/>
            <a:ext cx="5940" cy="11879"/>
          </a:xfrm>
          <a:custGeom>
            <a:avLst/>
            <a:gdLst/>
            <a:ahLst/>
            <a:cxnLst/>
            <a:rect l="l" t="t" r="r" b="b"/>
            <a:pathLst>
              <a:path w="5" h="10" extrusionOk="0">
                <a:moveTo>
                  <a:pt x="5" y="0"/>
                </a:moveTo>
                <a:lnTo>
                  <a:pt x="0" y="1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53" name="Google Shape;753;p36"/>
          <p:cNvSpPr/>
          <p:nvPr/>
        </p:nvSpPr>
        <p:spPr>
          <a:xfrm>
            <a:off x="11748811" y="5638782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0" y="0"/>
                </a:moveTo>
                <a:lnTo>
                  <a:pt x="5" y="8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54" name="Google Shape;754;p36"/>
          <p:cNvSpPr/>
          <p:nvPr/>
        </p:nvSpPr>
        <p:spPr>
          <a:xfrm>
            <a:off x="11748811" y="5638782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0" y="0"/>
                </a:moveTo>
                <a:lnTo>
                  <a:pt x="5" y="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55" name="Google Shape;755;p36"/>
          <p:cNvSpPr/>
          <p:nvPr/>
        </p:nvSpPr>
        <p:spPr>
          <a:xfrm>
            <a:off x="11458958" y="6059307"/>
            <a:ext cx="42765" cy="32074"/>
          </a:xfrm>
          <a:custGeom>
            <a:avLst/>
            <a:gdLst/>
            <a:ahLst/>
            <a:cxnLst/>
            <a:rect l="l" t="t" r="r" b="b"/>
            <a:pathLst>
              <a:path w="15" h="11" extrusionOk="0">
                <a:moveTo>
                  <a:pt x="7" y="0"/>
                </a:moveTo>
                <a:cubicBezTo>
                  <a:pt x="7" y="0"/>
                  <a:pt x="6" y="0"/>
                  <a:pt x="6" y="0"/>
                </a:cubicBezTo>
                <a:cubicBezTo>
                  <a:pt x="2" y="1"/>
                  <a:pt x="0" y="7"/>
                  <a:pt x="3" y="10"/>
                </a:cubicBezTo>
                <a:cubicBezTo>
                  <a:pt x="4" y="11"/>
                  <a:pt x="5" y="11"/>
                  <a:pt x="6" y="11"/>
                </a:cubicBezTo>
                <a:cubicBezTo>
                  <a:pt x="9" y="11"/>
                  <a:pt x="11" y="8"/>
                  <a:pt x="14" y="6"/>
                </a:cubicBezTo>
                <a:cubicBezTo>
                  <a:pt x="15" y="3"/>
                  <a:pt x="11" y="0"/>
                  <a:pt x="7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56" name="Google Shape;756;p36"/>
          <p:cNvSpPr/>
          <p:nvPr/>
        </p:nvSpPr>
        <p:spPr>
          <a:xfrm>
            <a:off x="11273643" y="6136522"/>
            <a:ext cx="409833" cy="426465"/>
          </a:xfrm>
          <a:custGeom>
            <a:avLst/>
            <a:gdLst/>
            <a:ahLst/>
            <a:cxnLst/>
            <a:rect l="l" t="t" r="r" b="b"/>
            <a:pathLst>
              <a:path w="146" h="142" extrusionOk="0">
                <a:moveTo>
                  <a:pt x="78" y="0"/>
                </a:moveTo>
                <a:quadBezTo>
                  <a:pt x="78" y="0"/>
                  <a:pt x="78" y="0"/>
                </a:quadBezTo>
                <a:cubicBezTo>
                  <a:pt x="64" y="17"/>
                  <a:pt x="38" y="17"/>
                  <a:pt x="21" y="24"/>
                </a:cubicBezTo>
                <a:cubicBezTo>
                  <a:pt x="20" y="29"/>
                  <a:pt x="26" y="30"/>
                  <a:pt x="27" y="33"/>
                </a:cubicBezTo>
                <a:cubicBezTo>
                  <a:pt x="27" y="37"/>
                  <a:pt x="26" y="38"/>
                  <a:pt x="24" y="38"/>
                </a:cubicBezTo>
                <a:cubicBezTo>
                  <a:pt x="23" y="38"/>
                  <a:pt x="23" y="37"/>
                  <a:pt x="22" y="37"/>
                </a:cubicBezTo>
                <a:cubicBezTo>
                  <a:pt x="22" y="37"/>
                  <a:pt x="21" y="37"/>
                  <a:pt x="20" y="37"/>
                </a:cubicBezTo>
                <a:cubicBezTo>
                  <a:pt x="19" y="37"/>
                  <a:pt x="17" y="38"/>
                  <a:pt x="16" y="40"/>
                </a:cubicBezTo>
                <a:cubicBezTo>
                  <a:pt x="12" y="49"/>
                  <a:pt x="9" y="62"/>
                  <a:pt x="1" y="67"/>
                </a:cubicBezTo>
                <a:cubicBezTo>
                  <a:pt x="1" y="69"/>
                  <a:pt x="1" y="70"/>
                  <a:pt x="3" y="70"/>
                </a:cubicBezTo>
                <a:cubicBezTo>
                  <a:pt x="3" y="70"/>
                  <a:pt x="4" y="69"/>
                  <a:pt x="5" y="69"/>
                </a:cubicBezTo>
                <a:quadBezTo>
                  <a:pt x="6" y="69"/>
                  <a:pt x="7" y="69"/>
                </a:quadBezTo>
                <a:quadBezTo>
                  <a:pt x="8" y="69"/>
                  <a:pt x="9" y="69"/>
                </a:quadBezTo>
                <a:cubicBezTo>
                  <a:pt x="14" y="73"/>
                  <a:pt x="9" y="79"/>
                  <a:pt x="11" y="83"/>
                </a:cubicBezTo>
                <a:cubicBezTo>
                  <a:pt x="14" y="93"/>
                  <a:pt x="3" y="89"/>
                  <a:pt x="0" y="95"/>
                </a:cubicBezTo>
                <a:cubicBezTo>
                  <a:pt x="1" y="96"/>
                  <a:pt x="2" y="96"/>
                  <a:pt x="3" y="96"/>
                </a:cubicBezTo>
                <a:cubicBezTo>
                  <a:pt x="5" y="96"/>
                  <a:pt x="7" y="94"/>
                  <a:pt x="9" y="94"/>
                </a:cubicBezTo>
                <a:cubicBezTo>
                  <a:pt x="4" y="107"/>
                  <a:pt x="28" y="109"/>
                  <a:pt x="21" y="125"/>
                </a:cubicBezTo>
                <a:cubicBezTo>
                  <a:pt x="25" y="127"/>
                  <a:pt x="37" y="127"/>
                  <a:pt x="32" y="137"/>
                </a:cubicBezTo>
                <a:cubicBezTo>
                  <a:pt x="32" y="137"/>
                  <a:pt x="33" y="137"/>
                  <a:pt x="33" y="137"/>
                </a:cubicBezTo>
                <a:cubicBezTo>
                  <a:pt x="41" y="137"/>
                  <a:pt x="50" y="131"/>
                  <a:pt x="55" y="125"/>
                </a:cubicBezTo>
                <a:quadBezTo>
                  <a:pt x="55" y="125"/>
                  <a:pt x="55" y="125"/>
                </a:quadBezTo>
                <a:cubicBezTo>
                  <a:pt x="60" y="125"/>
                  <a:pt x="62" y="128"/>
                  <a:pt x="64" y="132"/>
                </a:cubicBezTo>
                <a:cubicBezTo>
                  <a:pt x="66" y="135"/>
                  <a:pt x="68" y="139"/>
                  <a:pt x="73" y="139"/>
                </a:cubicBezTo>
                <a:cubicBezTo>
                  <a:pt x="73" y="139"/>
                  <a:pt x="74" y="139"/>
                  <a:pt x="75" y="139"/>
                </a:cubicBezTo>
                <a:cubicBezTo>
                  <a:pt x="78" y="137"/>
                  <a:pt x="81" y="129"/>
                  <a:pt x="87" y="129"/>
                </a:cubicBezTo>
                <a:quadBezTo>
                  <a:pt x="88" y="129"/>
                  <a:pt x="89" y="130"/>
                </a:quadBezTo>
                <a:cubicBezTo>
                  <a:pt x="95" y="140"/>
                  <a:pt x="106" y="137"/>
                  <a:pt x="115" y="142"/>
                </a:cubicBezTo>
                <a:cubicBezTo>
                  <a:pt x="120" y="138"/>
                  <a:pt x="108" y="132"/>
                  <a:pt x="113" y="125"/>
                </a:cubicBezTo>
                <a:cubicBezTo>
                  <a:pt x="114" y="124"/>
                  <a:pt x="115" y="123"/>
                  <a:pt x="116" y="123"/>
                </a:cubicBezTo>
                <a:cubicBezTo>
                  <a:pt x="117" y="123"/>
                  <a:pt x="118" y="124"/>
                  <a:pt x="119" y="125"/>
                </a:cubicBezTo>
                <a:cubicBezTo>
                  <a:pt x="133" y="124"/>
                  <a:pt x="118" y="111"/>
                  <a:pt x="123" y="105"/>
                </a:cubicBezTo>
                <a:cubicBezTo>
                  <a:pt x="123" y="105"/>
                  <a:pt x="124" y="104"/>
                  <a:pt x="125" y="104"/>
                </a:cubicBezTo>
                <a:cubicBezTo>
                  <a:pt x="129" y="104"/>
                  <a:pt x="132" y="108"/>
                  <a:pt x="136" y="109"/>
                </a:cubicBezTo>
                <a:cubicBezTo>
                  <a:pt x="113" y="96"/>
                  <a:pt x="146" y="86"/>
                  <a:pt x="146" y="72"/>
                </a:cubicBezTo>
                <a:cubicBezTo>
                  <a:pt x="141" y="69"/>
                  <a:pt x="134" y="64"/>
                  <a:pt x="131" y="59"/>
                </a:cubicBezTo>
                <a:cubicBezTo>
                  <a:pt x="127" y="53"/>
                  <a:pt x="136" y="51"/>
                  <a:pt x="137" y="47"/>
                </a:cubicBezTo>
                <a:cubicBezTo>
                  <a:pt x="136" y="48"/>
                  <a:pt x="134" y="48"/>
                  <a:pt x="133" y="48"/>
                </a:cubicBezTo>
                <a:quadBezTo>
                  <a:pt x="132" y="48"/>
                  <a:pt x="131" y="48"/>
                </a:quadBezTo>
                <a:cubicBezTo>
                  <a:pt x="131" y="48"/>
                  <a:pt x="130" y="48"/>
                  <a:pt x="129" y="48"/>
                </a:cubicBezTo>
                <a:cubicBezTo>
                  <a:pt x="128" y="48"/>
                  <a:pt x="127" y="48"/>
                  <a:pt x="126" y="48"/>
                </a:cubicBezTo>
                <a:cubicBezTo>
                  <a:pt x="124" y="41"/>
                  <a:pt x="135" y="40"/>
                  <a:pt x="131" y="33"/>
                </a:cubicBezTo>
                <a:cubicBezTo>
                  <a:pt x="121" y="20"/>
                  <a:pt x="97" y="25"/>
                  <a:pt x="93" y="8"/>
                </a:cubicBezTo>
                <a:cubicBezTo>
                  <a:pt x="90" y="3"/>
                  <a:pt x="85" y="0"/>
                  <a:pt x="78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57" name="Google Shape;757;p36"/>
          <p:cNvSpPr/>
          <p:nvPr/>
        </p:nvSpPr>
        <p:spPr>
          <a:xfrm>
            <a:off x="11374616" y="5626903"/>
            <a:ext cx="96222" cy="102162"/>
          </a:xfrm>
          <a:custGeom>
            <a:avLst/>
            <a:gdLst/>
            <a:ahLst/>
            <a:cxnLst/>
            <a:rect l="l" t="t" r="r" b="b"/>
            <a:pathLst>
              <a:path w="34" h="34" extrusionOk="0">
                <a:moveTo>
                  <a:pt x="5" y="22"/>
                </a:moveTo>
                <a:quadBezTo>
                  <a:pt x="3" y="22"/>
                  <a:pt x="3" y="22"/>
                </a:quadBezTo>
                <a:cubicBezTo>
                  <a:pt x="4" y="21"/>
                  <a:pt x="3" y="18"/>
                  <a:pt x="5" y="18"/>
                </a:cubicBezTo>
                <a:quadBezTo>
                  <a:pt x="5" y="18"/>
                  <a:pt x="5" y="18"/>
                </a:quadBezTo>
                <a:quadBezTo>
                  <a:pt x="5" y="22"/>
                  <a:pt x="5" y="22"/>
                </a:quadBezTo>
                <a:moveTo>
                  <a:pt x="9" y="24"/>
                </a:moveTo>
                <a:quadBezTo>
                  <a:pt x="9" y="24"/>
                  <a:pt x="9" y="24"/>
                </a:quadBezTo>
                <a:cubicBezTo>
                  <a:pt x="10" y="22"/>
                  <a:pt x="10" y="20"/>
                  <a:pt x="8" y="19"/>
                </a:cubicBezTo>
                <a:cubicBezTo>
                  <a:pt x="8" y="19"/>
                  <a:pt x="9" y="18"/>
                  <a:pt x="7" y="17"/>
                </a:cubicBezTo>
                <a:cubicBezTo>
                  <a:pt x="8" y="17"/>
                  <a:pt x="9" y="17"/>
                  <a:pt x="9" y="17"/>
                </a:cubicBezTo>
                <a:cubicBezTo>
                  <a:pt x="13" y="17"/>
                  <a:pt x="10" y="23"/>
                  <a:pt x="13" y="26"/>
                </a:cubicBezTo>
                <a:cubicBezTo>
                  <a:pt x="12" y="25"/>
                  <a:pt x="15" y="19"/>
                  <a:pt x="20" y="19"/>
                </a:cubicBezTo>
                <a:cubicBezTo>
                  <a:pt x="20" y="19"/>
                  <a:pt x="21" y="19"/>
                  <a:pt x="22" y="19"/>
                </a:cubicBezTo>
                <a:cubicBezTo>
                  <a:pt x="21" y="19"/>
                  <a:pt x="20" y="19"/>
                  <a:pt x="20" y="19"/>
                </a:cubicBezTo>
                <a:cubicBezTo>
                  <a:pt x="14" y="19"/>
                  <a:pt x="23" y="26"/>
                  <a:pt x="19" y="30"/>
                </a:cubicBezTo>
                <a:quadBezTo>
                  <a:pt x="18" y="25"/>
                  <a:pt x="18" y="25"/>
                </a:quadBezTo>
                <a:cubicBezTo>
                  <a:pt x="17" y="28"/>
                  <a:pt x="16" y="29"/>
                  <a:pt x="15" y="29"/>
                </a:cubicBezTo>
                <a:cubicBezTo>
                  <a:pt x="13" y="29"/>
                  <a:pt x="10" y="25"/>
                  <a:pt x="8" y="24"/>
                </a:cubicBezTo>
                <a:quadBezTo>
                  <a:pt x="8" y="24"/>
                  <a:pt x="8" y="24"/>
                </a:quadBezTo>
                <a:quadBezTo>
                  <a:pt x="8" y="24"/>
                  <a:pt x="9" y="24"/>
                </a:quadBezTo>
                <a:quadBezTo>
                  <a:pt x="9" y="24"/>
                  <a:pt x="9" y="24"/>
                </a:quadBezTo>
                <a:moveTo>
                  <a:pt x="24" y="18"/>
                </a:moveTo>
                <a:cubicBezTo>
                  <a:pt x="24" y="16"/>
                  <a:pt x="24" y="13"/>
                  <a:pt x="25" y="11"/>
                </a:cubicBezTo>
                <a:cubicBezTo>
                  <a:pt x="25" y="14"/>
                  <a:pt x="34" y="19"/>
                  <a:pt x="26" y="20"/>
                </a:cubicBezTo>
                <a:quadBezTo>
                  <a:pt x="24" y="18"/>
                  <a:pt x="24" y="18"/>
                </a:quadBezTo>
                <a:cubicBezTo>
                  <a:pt x="24" y="18"/>
                  <a:pt x="24" y="19"/>
                  <a:pt x="24" y="19"/>
                </a:cubicBezTo>
                <a:quadBezTo>
                  <a:pt x="24" y="17"/>
                  <a:pt x="24" y="17"/>
                </a:quadBezTo>
                <a:quadBezTo>
                  <a:pt x="24" y="18"/>
                  <a:pt x="24" y="18"/>
                </a:quadBezTo>
                <a:moveTo>
                  <a:pt x="15" y="10"/>
                </a:moveTo>
                <a:quadBezTo>
                  <a:pt x="16" y="8"/>
                  <a:pt x="16" y="8"/>
                </a:quadBezTo>
                <a:quadBezTo>
                  <a:pt x="15" y="10"/>
                  <a:pt x="15" y="10"/>
                </a:quadBezTo>
                <a:moveTo>
                  <a:pt x="6" y="10"/>
                </a:moveTo>
                <a:cubicBezTo>
                  <a:pt x="9" y="10"/>
                  <a:pt x="9" y="9"/>
                  <a:pt x="9" y="7"/>
                </a:cubicBezTo>
                <a:cubicBezTo>
                  <a:pt x="9" y="6"/>
                  <a:pt x="10" y="4"/>
                  <a:pt x="12" y="4"/>
                </a:cubicBezTo>
                <a:cubicBezTo>
                  <a:pt x="12" y="4"/>
                  <a:pt x="13" y="5"/>
                  <a:pt x="13" y="5"/>
                </a:cubicBezTo>
                <a:cubicBezTo>
                  <a:pt x="15" y="8"/>
                  <a:pt x="12" y="13"/>
                  <a:pt x="11" y="14"/>
                </a:cubicBezTo>
                <a:cubicBezTo>
                  <a:pt x="10" y="14"/>
                  <a:pt x="9" y="14"/>
                  <a:pt x="9" y="14"/>
                </a:cubicBezTo>
                <a:cubicBezTo>
                  <a:pt x="7" y="14"/>
                  <a:pt x="5" y="13"/>
                  <a:pt x="5" y="10"/>
                </a:cubicBezTo>
                <a:quadBezTo>
                  <a:pt x="6" y="10"/>
                  <a:pt x="6" y="10"/>
                </a:quadBezTo>
                <a:moveTo>
                  <a:pt x="15" y="0"/>
                </a:moveTo>
                <a:cubicBezTo>
                  <a:pt x="15" y="0"/>
                  <a:pt x="14" y="0"/>
                  <a:pt x="13" y="0"/>
                </a:cubicBezTo>
                <a:quadBezTo>
                  <a:pt x="13" y="0"/>
                  <a:pt x="13" y="0"/>
                </a:quadBezTo>
                <a:cubicBezTo>
                  <a:pt x="5" y="0"/>
                  <a:pt x="2" y="11"/>
                  <a:pt x="0" y="18"/>
                </a:cubicBezTo>
                <a:cubicBezTo>
                  <a:pt x="0" y="24"/>
                  <a:pt x="5" y="28"/>
                  <a:pt x="10" y="31"/>
                </a:cubicBezTo>
                <a:quadBezTo>
                  <a:pt x="11" y="32"/>
                  <a:pt x="12" y="32"/>
                </a:quadBezTo>
                <a:cubicBezTo>
                  <a:pt x="13" y="32"/>
                  <a:pt x="14" y="32"/>
                  <a:pt x="15" y="32"/>
                </a:cubicBezTo>
                <a:cubicBezTo>
                  <a:pt x="16" y="32"/>
                  <a:pt x="17" y="31"/>
                  <a:pt x="17" y="31"/>
                </a:cubicBezTo>
                <a:cubicBezTo>
                  <a:pt x="19" y="31"/>
                  <a:pt x="20" y="32"/>
                  <a:pt x="21" y="34"/>
                </a:cubicBezTo>
                <a:cubicBezTo>
                  <a:pt x="21" y="27"/>
                  <a:pt x="29" y="29"/>
                  <a:pt x="31" y="24"/>
                </a:cubicBezTo>
                <a:cubicBezTo>
                  <a:pt x="34" y="17"/>
                  <a:pt x="32" y="12"/>
                  <a:pt x="29" y="6"/>
                </a:cubicBezTo>
                <a:cubicBezTo>
                  <a:pt x="25" y="4"/>
                  <a:pt x="21" y="0"/>
                  <a:pt x="1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58" name="Google Shape;758;p36"/>
          <p:cNvSpPr/>
          <p:nvPr/>
        </p:nvSpPr>
        <p:spPr>
          <a:xfrm>
            <a:off x="11388871" y="5638782"/>
            <a:ext cx="28510" cy="30886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7" y="0"/>
                </a:moveTo>
                <a:cubicBezTo>
                  <a:pt x="5" y="0"/>
                  <a:pt x="4" y="2"/>
                  <a:pt x="4" y="3"/>
                </a:cubicBezTo>
                <a:cubicBezTo>
                  <a:pt x="4" y="5"/>
                  <a:pt x="4" y="6"/>
                  <a:pt x="1" y="6"/>
                </a:cubicBezTo>
                <a:quadBezTo>
                  <a:pt x="1" y="6"/>
                  <a:pt x="0" y="6"/>
                </a:quadBezTo>
                <a:cubicBezTo>
                  <a:pt x="0" y="9"/>
                  <a:pt x="2" y="10"/>
                  <a:pt x="4" y="10"/>
                </a:cubicBezTo>
                <a:cubicBezTo>
                  <a:pt x="4" y="10"/>
                  <a:pt x="5" y="10"/>
                  <a:pt x="6" y="10"/>
                </a:cubicBezTo>
                <a:cubicBezTo>
                  <a:pt x="7" y="9"/>
                  <a:pt x="10" y="4"/>
                  <a:pt x="8" y="1"/>
                </a:cubicBezTo>
                <a:cubicBezTo>
                  <a:pt x="8" y="1"/>
                  <a:pt x="7" y="0"/>
                  <a:pt x="7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59" name="Google Shape;759;p36"/>
          <p:cNvSpPr/>
          <p:nvPr/>
        </p:nvSpPr>
        <p:spPr>
          <a:xfrm>
            <a:off x="11417381" y="5650661"/>
            <a:ext cx="2376" cy="7128"/>
          </a:xfrm>
          <a:custGeom>
            <a:avLst/>
            <a:gdLst/>
            <a:ahLst/>
            <a:cxnLst/>
            <a:rect l="l" t="t" r="r" b="b"/>
            <a:pathLst>
              <a:path w="2" h="6" extrusionOk="0">
                <a:moveTo>
                  <a:pt x="2" y="0"/>
                </a:moveTo>
                <a:lnTo>
                  <a:pt x="0" y="6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60" name="Google Shape;760;p36"/>
          <p:cNvSpPr/>
          <p:nvPr/>
        </p:nvSpPr>
        <p:spPr>
          <a:xfrm>
            <a:off x="11417381" y="5650661"/>
            <a:ext cx="2376" cy="7128"/>
          </a:xfrm>
          <a:custGeom>
            <a:avLst/>
            <a:gdLst/>
            <a:ahLst/>
            <a:cxnLst/>
            <a:rect l="l" t="t" r="r" b="b"/>
            <a:pathLst>
              <a:path w="2" h="6" extrusionOk="0">
                <a:moveTo>
                  <a:pt x="2" y="0"/>
                </a:moveTo>
                <a:lnTo>
                  <a:pt x="0" y="6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61" name="Google Shape;761;p36"/>
          <p:cNvSpPr/>
          <p:nvPr/>
        </p:nvSpPr>
        <p:spPr>
          <a:xfrm>
            <a:off x="11442327" y="5660164"/>
            <a:ext cx="28510" cy="27323"/>
          </a:xfrm>
          <a:custGeom>
            <a:avLst/>
            <a:gdLst/>
            <a:ahLst/>
            <a:cxnLst/>
            <a:rect l="l" t="t" r="r" b="b"/>
            <a:pathLst>
              <a:path w="10" h="9" extrusionOk="0">
                <a:moveTo>
                  <a:pt x="0" y="6"/>
                </a:moveTo>
                <a:quadBezTo>
                  <a:pt x="0" y="8"/>
                  <a:pt x="0" y="8"/>
                </a:quadBezTo>
                <a:cubicBezTo>
                  <a:pt x="0" y="8"/>
                  <a:pt x="0" y="7"/>
                  <a:pt x="0" y="7"/>
                </a:cubicBezTo>
                <a:quadBezTo>
                  <a:pt x="0" y="6"/>
                  <a:pt x="0" y="6"/>
                </a:quadBezTo>
                <a:moveTo>
                  <a:pt x="1" y="0"/>
                </a:moveTo>
                <a:cubicBezTo>
                  <a:pt x="0" y="2"/>
                  <a:pt x="0" y="5"/>
                  <a:pt x="0" y="7"/>
                </a:cubicBezTo>
                <a:quadBezTo>
                  <a:pt x="2" y="9"/>
                  <a:pt x="2" y="9"/>
                </a:quadBezTo>
                <a:cubicBezTo>
                  <a:pt x="10" y="8"/>
                  <a:pt x="1" y="3"/>
                  <a:pt x="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62" name="Google Shape;762;p36"/>
          <p:cNvSpPr/>
          <p:nvPr/>
        </p:nvSpPr>
        <p:spPr>
          <a:xfrm>
            <a:off x="11394811" y="5677984"/>
            <a:ext cx="45141" cy="39202"/>
          </a:xfrm>
          <a:custGeom>
            <a:avLst/>
            <a:gdLst/>
            <a:ahLst/>
            <a:cxnLst/>
            <a:rect l="l" t="t" r="r" b="b"/>
            <a:pathLst>
              <a:path w="16" h="13" extrusionOk="0">
                <a:moveTo>
                  <a:pt x="2" y="0"/>
                </a:moveTo>
                <a:cubicBezTo>
                  <a:pt x="2" y="0"/>
                  <a:pt x="1" y="0"/>
                  <a:pt x="0" y="0"/>
                </a:cubicBezTo>
                <a:cubicBezTo>
                  <a:pt x="2" y="1"/>
                  <a:pt x="1" y="2"/>
                  <a:pt x="1" y="2"/>
                </a:cubicBezTo>
                <a:cubicBezTo>
                  <a:pt x="3" y="3"/>
                  <a:pt x="3" y="5"/>
                  <a:pt x="2" y="7"/>
                </a:cubicBezTo>
                <a:quadBezTo>
                  <a:pt x="2" y="7"/>
                  <a:pt x="2" y="7"/>
                </a:quadBezTo>
                <a:quadBezTo>
                  <a:pt x="2" y="7"/>
                  <a:pt x="2" y="7"/>
                </a:quadBezTo>
                <a:quadBezTo>
                  <a:pt x="1" y="7"/>
                  <a:pt x="1" y="7"/>
                </a:quadBezTo>
                <a:quadBezTo>
                  <a:pt x="1" y="7"/>
                  <a:pt x="1" y="7"/>
                </a:quadBezTo>
                <a:cubicBezTo>
                  <a:pt x="3" y="8"/>
                  <a:pt x="6" y="12"/>
                  <a:pt x="8" y="12"/>
                </a:cubicBezTo>
                <a:cubicBezTo>
                  <a:pt x="9" y="12"/>
                  <a:pt x="10" y="11"/>
                  <a:pt x="11" y="8"/>
                </a:cubicBezTo>
                <a:quadBezTo>
                  <a:pt x="12" y="13"/>
                  <a:pt x="12" y="13"/>
                </a:quadBezTo>
                <a:cubicBezTo>
                  <a:pt x="16" y="9"/>
                  <a:pt x="7" y="2"/>
                  <a:pt x="13" y="2"/>
                </a:cubicBezTo>
                <a:cubicBezTo>
                  <a:pt x="13" y="2"/>
                  <a:pt x="14" y="2"/>
                  <a:pt x="15" y="2"/>
                </a:cubicBezTo>
                <a:cubicBezTo>
                  <a:pt x="14" y="2"/>
                  <a:pt x="13" y="2"/>
                  <a:pt x="13" y="2"/>
                </a:cubicBezTo>
                <a:cubicBezTo>
                  <a:pt x="8" y="2"/>
                  <a:pt x="5" y="8"/>
                  <a:pt x="6" y="9"/>
                </a:cubicBezTo>
                <a:cubicBezTo>
                  <a:pt x="3" y="6"/>
                  <a:pt x="6" y="0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63" name="Google Shape;763;p36"/>
          <p:cNvSpPr/>
          <p:nvPr/>
        </p:nvSpPr>
        <p:spPr>
          <a:xfrm>
            <a:off x="11382931" y="5681547"/>
            <a:ext cx="5940" cy="11879"/>
          </a:xfrm>
          <a:custGeom>
            <a:avLst/>
            <a:gdLst/>
            <a:ahLst/>
            <a:cxnLst/>
            <a:rect l="l" t="t" r="r" b="b"/>
            <a:pathLst>
              <a:path w="2" h="4" extrusionOk="0">
                <a:moveTo>
                  <a:pt x="2" y="0"/>
                </a:moveTo>
                <a:cubicBezTo>
                  <a:pt x="0" y="0"/>
                  <a:pt x="1" y="3"/>
                  <a:pt x="0" y="4"/>
                </a:cubicBezTo>
                <a:quadBezTo>
                  <a:pt x="2" y="4"/>
                  <a:pt x="2" y="4"/>
                </a:quadBezTo>
                <a:quadBezTo>
                  <a:pt x="2" y="0"/>
                  <a:pt x="2" y="0"/>
                </a:quadBezTo>
                <a:quadBezTo>
                  <a:pt x="2" y="0"/>
                  <a:pt x="2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764" name="Google Shape;764;p36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9472756" y="4715765"/>
            <a:ext cx="51081" cy="3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36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8212372" y="5432083"/>
            <a:ext cx="100974" cy="72463"/>
          </a:xfrm>
          <a:prstGeom prst="rect">
            <a:avLst/>
          </a:prstGeom>
          <a:noFill/>
          <a:ln>
            <a:noFill/>
          </a:ln>
        </p:spPr>
      </p:pic>
      <p:sp>
        <p:nvSpPr>
          <p:cNvPr id="766" name="Google Shape;766;p36"/>
          <p:cNvSpPr/>
          <p:nvPr/>
        </p:nvSpPr>
        <p:spPr>
          <a:xfrm>
            <a:off x="8455896" y="5111344"/>
            <a:ext cx="860055" cy="1052501"/>
          </a:xfrm>
          <a:custGeom>
            <a:avLst/>
            <a:gdLst/>
            <a:ahLst/>
            <a:cxnLst/>
            <a:rect l="l" t="t" r="r" b="b"/>
            <a:pathLst>
              <a:path w="306" h="351" extrusionOk="0">
                <a:moveTo>
                  <a:pt x="42" y="89"/>
                </a:moveTo>
                <a:cubicBezTo>
                  <a:pt x="42" y="89"/>
                  <a:pt x="43" y="89"/>
                  <a:pt x="43" y="89"/>
                </a:cubicBezTo>
                <a:cubicBezTo>
                  <a:pt x="43" y="89"/>
                  <a:pt x="42" y="89"/>
                  <a:pt x="42" y="89"/>
                </a:cubicBezTo>
                <a:moveTo>
                  <a:pt x="160" y="0"/>
                </a:moveTo>
                <a:cubicBezTo>
                  <a:pt x="149" y="35"/>
                  <a:pt x="138" y="79"/>
                  <a:pt x="110" y="100"/>
                </a:cubicBezTo>
                <a:cubicBezTo>
                  <a:pt x="106" y="107"/>
                  <a:pt x="116" y="107"/>
                  <a:pt x="116" y="111"/>
                </a:cubicBezTo>
                <a:cubicBezTo>
                  <a:pt x="114" y="117"/>
                  <a:pt x="112" y="119"/>
                  <a:pt x="109" y="119"/>
                </a:cubicBezTo>
                <a:cubicBezTo>
                  <a:pt x="107" y="119"/>
                  <a:pt x="105" y="118"/>
                  <a:pt x="103" y="117"/>
                </a:cubicBezTo>
                <a:cubicBezTo>
                  <a:pt x="101" y="116"/>
                  <a:pt x="99" y="115"/>
                  <a:pt x="97" y="115"/>
                </a:cubicBezTo>
                <a:cubicBezTo>
                  <a:pt x="95" y="115"/>
                  <a:pt x="94" y="116"/>
                  <a:pt x="93" y="118"/>
                </a:cubicBezTo>
                <a:cubicBezTo>
                  <a:pt x="77" y="110"/>
                  <a:pt x="62" y="94"/>
                  <a:pt x="46" y="83"/>
                </a:cubicBezTo>
                <a:cubicBezTo>
                  <a:pt x="45" y="84"/>
                  <a:pt x="46" y="89"/>
                  <a:pt x="44" y="89"/>
                </a:cubicBezTo>
                <a:quadBezTo>
                  <a:pt x="43" y="89"/>
                  <a:pt x="43" y="89"/>
                </a:quadBezTo>
                <a:cubicBezTo>
                  <a:pt x="57" y="97"/>
                  <a:pt x="69" y="119"/>
                  <a:pt x="72" y="135"/>
                </a:cubicBezTo>
                <a:cubicBezTo>
                  <a:pt x="71" y="136"/>
                  <a:pt x="70" y="136"/>
                  <a:pt x="69" y="136"/>
                </a:cubicBezTo>
                <a:cubicBezTo>
                  <a:pt x="65" y="136"/>
                  <a:pt x="60" y="134"/>
                  <a:pt x="58" y="134"/>
                </a:cubicBezTo>
                <a:cubicBezTo>
                  <a:pt x="57" y="137"/>
                  <a:pt x="69" y="137"/>
                  <a:pt x="69" y="144"/>
                </a:cubicBezTo>
                <a:cubicBezTo>
                  <a:pt x="61" y="150"/>
                  <a:pt x="52" y="152"/>
                  <a:pt x="42" y="152"/>
                </a:cubicBezTo>
                <a:cubicBezTo>
                  <a:pt x="37" y="152"/>
                  <a:pt x="31" y="151"/>
                  <a:pt x="26" y="150"/>
                </a:cubicBezTo>
                <a:quadBezTo>
                  <a:pt x="39" y="160"/>
                  <a:pt x="39" y="160"/>
                </a:quadBezTo>
                <a:cubicBezTo>
                  <a:pt x="40" y="167"/>
                  <a:pt x="32" y="171"/>
                  <a:pt x="29" y="174"/>
                </a:cubicBezTo>
                <a:cubicBezTo>
                  <a:pt x="38" y="175"/>
                  <a:pt x="47" y="177"/>
                  <a:pt x="54" y="180"/>
                </a:cubicBezTo>
                <a:cubicBezTo>
                  <a:pt x="58" y="184"/>
                  <a:pt x="56" y="188"/>
                  <a:pt x="52" y="191"/>
                </a:cubicBezTo>
                <a:quadBezTo>
                  <a:pt x="65" y="193"/>
                  <a:pt x="65" y="193"/>
                </a:quadBezTo>
                <a:cubicBezTo>
                  <a:pt x="77" y="203"/>
                  <a:pt x="52" y="200"/>
                  <a:pt x="63" y="211"/>
                </a:cubicBezTo>
                <a:cubicBezTo>
                  <a:pt x="48" y="229"/>
                  <a:pt x="21" y="232"/>
                  <a:pt x="0" y="242"/>
                </a:cubicBezTo>
                <a:cubicBezTo>
                  <a:pt x="5" y="244"/>
                  <a:pt x="0" y="257"/>
                  <a:pt x="6" y="257"/>
                </a:cubicBezTo>
                <a:cubicBezTo>
                  <a:pt x="7" y="257"/>
                  <a:pt x="8" y="257"/>
                  <a:pt x="9" y="256"/>
                </a:cubicBezTo>
                <a:cubicBezTo>
                  <a:pt x="16" y="246"/>
                  <a:pt x="28" y="250"/>
                  <a:pt x="37" y="241"/>
                </a:cubicBezTo>
                <a:cubicBezTo>
                  <a:pt x="47" y="245"/>
                  <a:pt x="62" y="242"/>
                  <a:pt x="69" y="251"/>
                </a:cubicBezTo>
                <a:cubicBezTo>
                  <a:pt x="60" y="262"/>
                  <a:pt x="83" y="271"/>
                  <a:pt x="69" y="281"/>
                </a:cubicBezTo>
                <a:cubicBezTo>
                  <a:pt x="66" y="288"/>
                  <a:pt x="58" y="292"/>
                  <a:pt x="55" y="296"/>
                </a:cubicBezTo>
                <a:cubicBezTo>
                  <a:pt x="56" y="296"/>
                  <a:pt x="57" y="296"/>
                  <a:pt x="58" y="296"/>
                </a:cubicBezTo>
                <a:cubicBezTo>
                  <a:pt x="65" y="296"/>
                  <a:pt x="71" y="299"/>
                  <a:pt x="76" y="303"/>
                </a:cubicBezTo>
                <a:cubicBezTo>
                  <a:pt x="82" y="306"/>
                  <a:pt x="88" y="309"/>
                  <a:pt x="96" y="309"/>
                </a:cubicBezTo>
                <a:cubicBezTo>
                  <a:pt x="99" y="309"/>
                  <a:pt x="104" y="308"/>
                  <a:pt x="108" y="306"/>
                </a:cubicBezTo>
                <a:quadBezTo>
                  <a:pt x="122" y="323"/>
                  <a:pt x="122" y="323"/>
                </a:quadBezTo>
                <a:cubicBezTo>
                  <a:pt x="125" y="331"/>
                  <a:pt x="118" y="343"/>
                  <a:pt x="123" y="349"/>
                </a:cubicBezTo>
                <a:cubicBezTo>
                  <a:pt x="137" y="328"/>
                  <a:pt x="129" y="299"/>
                  <a:pt x="148" y="283"/>
                </a:cubicBezTo>
                <a:cubicBezTo>
                  <a:pt x="175" y="295"/>
                  <a:pt x="194" y="318"/>
                  <a:pt x="222" y="330"/>
                </a:cubicBezTo>
                <a:cubicBezTo>
                  <a:pt x="221" y="333"/>
                  <a:pt x="221" y="337"/>
                  <a:pt x="219" y="339"/>
                </a:cubicBezTo>
                <a:cubicBezTo>
                  <a:pt x="222" y="340"/>
                  <a:pt x="225" y="351"/>
                  <a:pt x="230" y="351"/>
                </a:cubicBezTo>
                <a:cubicBezTo>
                  <a:pt x="231" y="351"/>
                  <a:pt x="232" y="351"/>
                  <a:pt x="234" y="349"/>
                </a:cubicBezTo>
                <a:quadBezTo>
                  <a:pt x="234" y="349"/>
                  <a:pt x="234" y="349"/>
                </a:quadBezTo>
                <a:cubicBezTo>
                  <a:pt x="258" y="349"/>
                  <a:pt x="220" y="327"/>
                  <a:pt x="226" y="314"/>
                </a:cubicBezTo>
                <a:cubicBezTo>
                  <a:pt x="229" y="314"/>
                  <a:pt x="233" y="315"/>
                  <a:pt x="236" y="315"/>
                </a:cubicBezTo>
                <a:cubicBezTo>
                  <a:pt x="242" y="315"/>
                  <a:pt x="247" y="314"/>
                  <a:pt x="249" y="308"/>
                </a:cubicBezTo>
                <a:cubicBezTo>
                  <a:pt x="239" y="298"/>
                  <a:pt x="254" y="293"/>
                  <a:pt x="251" y="283"/>
                </a:cubicBezTo>
                <a:cubicBezTo>
                  <a:pt x="253" y="282"/>
                  <a:pt x="254" y="282"/>
                  <a:pt x="256" y="282"/>
                </a:cubicBezTo>
                <a:cubicBezTo>
                  <a:pt x="261" y="282"/>
                  <a:pt x="266" y="284"/>
                  <a:pt x="270" y="286"/>
                </a:cubicBezTo>
                <a:cubicBezTo>
                  <a:pt x="275" y="288"/>
                  <a:pt x="280" y="290"/>
                  <a:pt x="286" y="290"/>
                </a:cubicBezTo>
                <a:quadBezTo>
                  <a:pt x="286" y="290"/>
                  <a:pt x="286" y="290"/>
                </a:quadBezTo>
                <a:cubicBezTo>
                  <a:pt x="286" y="267"/>
                  <a:pt x="277" y="236"/>
                  <a:pt x="274" y="208"/>
                </a:cubicBezTo>
                <a:cubicBezTo>
                  <a:pt x="271" y="198"/>
                  <a:pt x="261" y="194"/>
                  <a:pt x="254" y="188"/>
                </a:cubicBezTo>
                <a:cubicBezTo>
                  <a:pt x="262" y="167"/>
                  <a:pt x="288" y="169"/>
                  <a:pt x="300" y="151"/>
                </a:cubicBezTo>
                <a:cubicBezTo>
                  <a:pt x="304" y="144"/>
                  <a:pt x="306" y="136"/>
                  <a:pt x="302" y="128"/>
                </a:cubicBezTo>
                <a:cubicBezTo>
                  <a:pt x="297" y="125"/>
                  <a:pt x="292" y="124"/>
                  <a:pt x="287" y="124"/>
                </a:cubicBezTo>
                <a:cubicBezTo>
                  <a:pt x="277" y="124"/>
                  <a:pt x="268" y="130"/>
                  <a:pt x="259" y="135"/>
                </a:cubicBezTo>
                <a:cubicBezTo>
                  <a:pt x="250" y="140"/>
                  <a:pt x="241" y="146"/>
                  <a:pt x="231" y="146"/>
                </a:cubicBezTo>
                <a:cubicBezTo>
                  <a:pt x="226" y="146"/>
                  <a:pt x="221" y="144"/>
                  <a:pt x="215" y="141"/>
                </a:cubicBezTo>
                <a:cubicBezTo>
                  <a:pt x="211" y="114"/>
                  <a:pt x="197" y="87"/>
                  <a:pt x="176" y="72"/>
                </a:cubicBezTo>
                <a:cubicBezTo>
                  <a:pt x="149" y="63"/>
                  <a:pt x="173" y="39"/>
                  <a:pt x="174" y="22"/>
                </a:cubicBezTo>
                <a:cubicBezTo>
                  <a:pt x="175" y="12"/>
                  <a:pt x="162" y="8"/>
                  <a:pt x="160" y="0"/>
                </a:cubicBezTo>
              </a:path>
            </a:pathLst>
          </a:custGeom>
          <a:solidFill>
            <a:srgbClr val="A2D1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67" name="Google Shape;767;p36"/>
          <p:cNvSpPr/>
          <p:nvPr/>
        </p:nvSpPr>
        <p:spPr>
          <a:xfrm>
            <a:off x="9672326" y="4658745"/>
            <a:ext cx="216201" cy="243525"/>
          </a:xfrm>
          <a:custGeom>
            <a:avLst/>
            <a:gdLst/>
            <a:ahLst/>
            <a:cxnLst/>
            <a:rect l="l" t="t" r="r" b="b"/>
            <a:pathLst>
              <a:path w="77" h="81" extrusionOk="0">
                <a:moveTo>
                  <a:pt x="34" y="71"/>
                </a:moveTo>
                <a:cubicBezTo>
                  <a:pt x="33" y="71"/>
                  <a:pt x="32" y="69"/>
                  <a:pt x="30" y="66"/>
                </a:cubicBezTo>
                <a:quadBezTo>
                  <a:pt x="35" y="62"/>
                  <a:pt x="35" y="62"/>
                </a:quadBezTo>
                <a:cubicBezTo>
                  <a:pt x="34" y="65"/>
                  <a:pt x="34" y="66"/>
                  <a:pt x="34" y="66"/>
                </a:cubicBezTo>
                <a:cubicBezTo>
                  <a:pt x="34" y="66"/>
                  <a:pt x="34" y="65"/>
                  <a:pt x="35" y="64"/>
                </a:cubicBezTo>
                <a:cubicBezTo>
                  <a:pt x="36" y="63"/>
                  <a:pt x="37" y="62"/>
                  <a:pt x="38" y="62"/>
                </a:cubicBezTo>
                <a:cubicBezTo>
                  <a:pt x="39" y="62"/>
                  <a:pt x="41" y="63"/>
                  <a:pt x="42" y="67"/>
                </a:cubicBezTo>
                <a:quadBezTo>
                  <a:pt x="41" y="67"/>
                  <a:pt x="41" y="67"/>
                </a:quadBezTo>
                <a:cubicBezTo>
                  <a:pt x="39" y="67"/>
                  <a:pt x="37" y="68"/>
                  <a:pt x="36" y="69"/>
                </a:cubicBezTo>
                <a:cubicBezTo>
                  <a:pt x="35" y="70"/>
                  <a:pt x="35" y="71"/>
                  <a:pt x="34" y="71"/>
                </a:cubicBezTo>
                <a:moveTo>
                  <a:pt x="13" y="39"/>
                </a:moveTo>
                <a:cubicBezTo>
                  <a:pt x="12" y="39"/>
                  <a:pt x="11" y="39"/>
                  <a:pt x="10" y="39"/>
                </a:cubicBezTo>
                <a:cubicBezTo>
                  <a:pt x="11" y="38"/>
                  <a:pt x="18" y="40"/>
                  <a:pt x="20" y="34"/>
                </a:cubicBezTo>
                <a:cubicBezTo>
                  <a:pt x="23" y="28"/>
                  <a:pt x="16" y="30"/>
                  <a:pt x="15" y="27"/>
                </a:cubicBezTo>
                <a:quadBezTo>
                  <a:pt x="24" y="30"/>
                  <a:pt x="24" y="30"/>
                </a:quadBezTo>
                <a:cubicBezTo>
                  <a:pt x="14" y="39"/>
                  <a:pt x="29" y="42"/>
                  <a:pt x="31" y="52"/>
                </a:cubicBezTo>
                <a:cubicBezTo>
                  <a:pt x="30" y="45"/>
                  <a:pt x="31" y="46"/>
                  <a:pt x="36" y="43"/>
                </a:cubicBezTo>
                <a:cubicBezTo>
                  <a:pt x="39" y="51"/>
                  <a:pt x="29" y="52"/>
                  <a:pt x="39" y="55"/>
                </a:cubicBezTo>
                <a:cubicBezTo>
                  <a:pt x="38" y="55"/>
                  <a:pt x="48" y="51"/>
                  <a:pt x="42" y="45"/>
                </a:cubicBezTo>
                <a:cubicBezTo>
                  <a:pt x="51" y="46"/>
                  <a:pt x="46" y="58"/>
                  <a:pt x="46" y="64"/>
                </a:cubicBezTo>
                <a:cubicBezTo>
                  <a:pt x="47" y="65"/>
                  <a:pt x="48" y="66"/>
                  <a:pt x="49" y="67"/>
                </a:cubicBezTo>
                <a:cubicBezTo>
                  <a:pt x="47" y="66"/>
                  <a:pt x="47" y="65"/>
                  <a:pt x="46" y="64"/>
                </a:cubicBezTo>
                <a:cubicBezTo>
                  <a:pt x="43" y="60"/>
                  <a:pt x="39" y="60"/>
                  <a:pt x="35" y="56"/>
                </a:cubicBezTo>
                <a:quadBezTo>
                  <a:pt x="34" y="56"/>
                  <a:pt x="34" y="56"/>
                </a:quadBezTo>
                <a:cubicBezTo>
                  <a:pt x="30" y="56"/>
                  <a:pt x="29" y="62"/>
                  <a:pt x="26" y="63"/>
                </a:cubicBezTo>
                <a:cubicBezTo>
                  <a:pt x="27" y="57"/>
                  <a:pt x="25" y="54"/>
                  <a:pt x="19" y="52"/>
                </a:cubicBezTo>
                <a:cubicBezTo>
                  <a:pt x="18" y="52"/>
                  <a:pt x="17" y="51"/>
                  <a:pt x="16" y="50"/>
                </a:cubicBezTo>
                <a:cubicBezTo>
                  <a:pt x="17" y="51"/>
                  <a:pt x="19" y="51"/>
                  <a:pt x="19" y="52"/>
                </a:cubicBezTo>
                <a:quadBezTo>
                  <a:pt x="20" y="52"/>
                  <a:pt x="20" y="52"/>
                </a:quadBezTo>
                <a:cubicBezTo>
                  <a:pt x="21" y="52"/>
                  <a:pt x="22" y="51"/>
                  <a:pt x="22" y="50"/>
                </a:cubicBezTo>
                <a:quadBezTo>
                  <a:pt x="22" y="50"/>
                  <a:pt x="22" y="50"/>
                </a:quadBezTo>
                <a:cubicBezTo>
                  <a:pt x="20" y="50"/>
                  <a:pt x="19" y="47"/>
                  <a:pt x="17" y="46"/>
                </a:cubicBezTo>
                <a:quadBezTo>
                  <a:pt x="18" y="45"/>
                  <a:pt x="18" y="45"/>
                </a:quadBezTo>
                <a:cubicBezTo>
                  <a:pt x="18" y="45"/>
                  <a:pt x="19" y="46"/>
                  <a:pt x="19" y="46"/>
                </a:cubicBezTo>
                <a:cubicBezTo>
                  <a:pt x="19" y="47"/>
                  <a:pt x="20" y="47"/>
                  <a:pt x="20" y="47"/>
                </a:cubicBezTo>
                <a:cubicBezTo>
                  <a:pt x="20" y="47"/>
                  <a:pt x="21" y="47"/>
                  <a:pt x="21" y="47"/>
                </a:cubicBezTo>
                <a:cubicBezTo>
                  <a:pt x="24" y="40"/>
                  <a:pt x="20" y="39"/>
                  <a:pt x="15" y="39"/>
                </a:cubicBezTo>
                <a:quadBezTo>
                  <a:pt x="15" y="39"/>
                  <a:pt x="14" y="39"/>
                </a:quadBezTo>
                <a:quadBezTo>
                  <a:pt x="14" y="39"/>
                  <a:pt x="13" y="39"/>
                </a:quadBezTo>
                <a:moveTo>
                  <a:pt x="23" y="25"/>
                </a:moveTo>
                <a:cubicBezTo>
                  <a:pt x="21" y="25"/>
                  <a:pt x="18" y="22"/>
                  <a:pt x="17" y="20"/>
                </a:cubicBezTo>
                <a:cubicBezTo>
                  <a:pt x="18" y="20"/>
                  <a:pt x="18" y="19"/>
                  <a:pt x="19" y="19"/>
                </a:cubicBezTo>
                <a:cubicBezTo>
                  <a:pt x="20" y="19"/>
                  <a:pt x="21" y="20"/>
                  <a:pt x="21" y="21"/>
                </a:cubicBezTo>
                <a:cubicBezTo>
                  <a:pt x="22" y="22"/>
                  <a:pt x="22" y="23"/>
                  <a:pt x="23" y="23"/>
                </a:cubicBezTo>
                <a:cubicBezTo>
                  <a:pt x="24" y="23"/>
                  <a:pt x="25" y="23"/>
                  <a:pt x="26" y="21"/>
                </a:cubicBezTo>
                <a:quadBezTo>
                  <a:pt x="26" y="21"/>
                  <a:pt x="26" y="21"/>
                </a:quadBezTo>
                <a:quadBezTo>
                  <a:pt x="26" y="21"/>
                  <a:pt x="26" y="21"/>
                </a:quadBezTo>
                <a:cubicBezTo>
                  <a:pt x="25" y="24"/>
                  <a:pt x="24" y="25"/>
                  <a:pt x="23" y="25"/>
                </a:cubicBezTo>
                <a:moveTo>
                  <a:pt x="39" y="26"/>
                </a:moveTo>
                <a:cubicBezTo>
                  <a:pt x="39" y="18"/>
                  <a:pt x="50" y="18"/>
                  <a:pt x="48" y="12"/>
                </a:cubicBezTo>
                <a:quadBezTo>
                  <a:pt x="54" y="19"/>
                  <a:pt x="54" y="19"/>
                </a:quadBezTo>
                <a:cubicBezTo>
                  <a:pt x="54" y="19"/>
                  <a:pt x="53" y="20"/>
                  <a:pt x="53" y="20"/>
                </a:cubicBezTo>
                <a:cubicBezTo>
                  <a:pt x="52" y="20"/>
                  <a:pt x="52" y="19"/>
                  <a:pt x="50" y="18"/>
                </a:cubicBezTo>
                <a:cubicBezTo>
                  <a:pt x="50" y="22"/>
                  <a:pt x="53" y="23"/>
                  <a:pt x="56" y="23"/>
                </a:cubicBezTo>
                <a:cubicBezTo>
                  <a:pt x="59" y="23"/>
                  <a:pt x="61" y="22"/>
                  <a:pt x="61" y="21"/>
                </a:cubicBezTo>
                <a:quadBezTo>
                  <a:pt x="61" y="21"/>
                  <a:pt x="61" y="21"/>
                </a:quadBezTo>
                <a:quadBezTo>
                  <a:pt x="61" y="21"/>
                  <a:pt x="61" y="21"/>
                </a:quadBezTo>
                <a:quadBezTo>
                  <a:pt x="60" y="31"/>
                  <a:pt x="60" y="31"/>
                </a:quadBezTo>
                <a:cubicBezTo>
                  <a:pt x="60" y="32"/>
                  <a:pt x="59" y="33"/>
                  <a:pt x="59" y="33"/>
                </a:cubicBezTo>
                <a:quadBezTo>
                  <a:pt x="59" y="33"/>
                  <a:pt x="59" y="33"/>
                </a:quadBezTo>
                <a:quadBezTo>
                  <a:pt x="60" y="31"/>
                  <a:pt x="60" y="31"/>
                </a:quadBezTo>
                <a:quadBezTo>
                  <a:pt x="60" y="31"/>
                  <a:pt x="60" y="31"/>
                </a:quadBezTo>
                <a:cubicBezTo>
                  <a:pt x="59" y="29"/>
                  <a:pt x="59" y="28"/>
                  <a:pt x="57" y="28"/>
                </a:cubicBezTo>
                <a:cubicBezTo>
                  <a:pt x="57" y="28"/>
                  <a:pt x="56" y="28"/>
                  <a:pt x="56" y="28"/>
                </a:cubicBezTo>
                <a:cubicBezTo>
                  <a:pt x="51" y="39"/>
                  <a:pt x="65" y="34"/>
                  <a:pt x="68" y="37"/>
                </a:cubicBezTo>
                <a:cubicBezTo>
                  <a:pt x="62" y="43"/>
                  <a:pt x="56" y="51"/>
                  <a:pt x="62" y="58"/>
                </a:cubicBezTo>
                <a:cubicBezTo>
                  <a:pt x="62" y="59"/>
                  <a:pt x="63" y="59"/>
                  <a:pt x="63" y="60"/>
                </a:cubicBezTo>
                <a:cubicBezTo>
                  <a:pt x="63" y="60"/>
                  <a:pt x="62" y="59"/>
                  <a:pt x="62" y="58"/>
                </a:cubicBezTo>
                <a:cubicBezTo>
                  <a:pt x="57" y="53"/>
                  <a:pt x="55" y="51"/>
                  <a:pt x="49" y="44"/>
                </a:cubicBezTo>
                <a:cubicBezTo>
                  <a:pt x="49" y="42"/>
                  <a:pt x="50" y="41"/>
                  <a:pt x="51" y="41"/>
                </a:cubicBezTo>
                <a:cubicBezTo>
                  <a:pt x="51" y="41"/>
                  <a:pt x="52" y="42"/>
                  <a:pt x="53" y="42"/>
                </a:cubicBezTo>
                <a:cubicBezTo>
                  <a:pt x="54" y="43"/>
                  <a:pt x="55" y="44"/>
                  <a:pt x="56" y="44"/>
                </a:cubicBezTo>
                <a:cubicBezTo>
                  <a:pt x="57" y="44"/>
                  <a:pt x="58" y="43"/>
                  <a:pt x="58" y="40"/>
                </a:cubicBezTo>
                <a:quadBezTo>
                  <a:pt x="53" y="37"/>
                  <a:pt x="53" y="37"/>
                </a:quadBezTo>
                <a:cubicBezTo>
                  <a:pt x="54" y="38"/>
                  <a:pt x="55" y="38"/>
                  <a:pt x="55" y="38"/>
                </a:cubicBezTo>
                <a:cubicBezTo>
                  <a:pt x="55" y="38"/>
                  <a:pt x="56" y="38"/>
                  <a:pt x="56" y="38"/>
                </a:cubicBezTo>
                <a:cubicBezTo>
                  <a:pt x="51" y="35"/>
                  <a:pt x="51" y="30"/>
                  <a:pt x="46" y="30"/>
                </a:cubicBezTo>
                <a:cubicBezTo>
                  <a:pt x="45" y="30"/>
                  <a:pt x="44" y="30"/>
                  <a:pt x="43" y="30"/>
                </a:cubicBezTo>
                <a:cubicBezTo>
                  <a:pt x="43" y="33"/>
                  <a:pt x="43" y="35"/>
                  <a:pt x="42" y="36"/>
                </a:cubicBezTo>
                <a:cubicBezTo>
                  <a:pt x="42" y="38"/>
                  <a:pt x="41" y="40"/>
                  <a:pt x="38" y="42"/>
                </a:cubicBezTo>
                <a:cubicBezTo>
                  <a:pt x="39" y="39"/>
                  <a:pt x="41" y="38"/>
                  <a:pt x="42" y="36"/>
                </a:cubicBezTo>
                <a:cubicBezTo>
                  <a:pt x="41" y="32"/>
                  <a:pt x="35" y="29"/>
                  <a:pt x="30" y="28"/>
                </a:cubicBezTo>
                <a:quadBezTo>
                  <a:pt x="30" y="28"/>
                  <a:pt x="30" y="29"/>
                </a:quadBezTo>
                <a:cubicBezTo>
                  <a:pt x="29" y="30"/>
                  <a:pt x="28" y="30"/>
                  <a:pt x="28" y="30"/>
                </a:cubicBezTo>
                <a:cubicBezTo>
                  <a:pt x="27" y="30"/>
                  <a:pt x="27" y="29"/>
                  <a:pt x="27" y="28"/>
                </a:cubicBezTo>
                <a:cubicBezTo>
                  <a:pt x="26" y="28"/>
                  <a:pt x="26" y="27"/>
                  <a:pt x="25" y="27"/>
                </a:cubicBezTo>
                <a:quadBezTo>
                  <a:pt x="25" y="27"/>
                  <a:pt x="24" y="27"/>
                </a:quadBezTo>
                <a:quadBezTo>
                  <a:pt x="24" y="27"/>
                  <a:pt x="24" y="27"/>
                </a:quadBezTo>
                <a:quadBezTo>
                  <a:pt x="24" y="27"/>
                  <a:pt x="25" y="27"/>
                </a:quadBezTo>
                <a:quadBezTo>
                  <a:pt x="25" y="27"/>
                  <a:pt x="25" y="27"/>
                </a:quadBezTo>
                <a:cubicBezTo>
                  <a:pt x="27" y="27"/>
                  <a:pt x="28" y="27"/>
                  <a:pt x="30" y="28"/>
                </a:cubicBezTo>
                <a:cubicBezTo>
                  <a:pt x="29" y="26"/>
                  <a:pt x="30" y="25"/>
                  <a:pt x="29" y="24"/>
                </a:cubicBezTo>
                <a:quadBezTo>
                  <a:pt x="29" y="24"/>
                  <a:pt x="29" y="23"/>
                </a:quadBezTo>
                <a:quadBezTo>
                  <a:pt x="29" y="24"/>
                  <a:pt x="29" y="24"/>
                </a:quadBezTo>
                <a:cubicBezTo>
                  <a:pt x="30" y="25"/>
                  <a:pt x="31" y="25"/>
                  <a:pt x="32" y="25"/>
                </a:cubicBezTo>
                <a:cubicBezTo>
                  <a:pt x="33" y="25"/>
                  <a:pt x="34" y="24"/>
                  <a:pt x="35" y="24"/>
                </a:cubicBezTo>
                <a:cubicBezTo>
                  <a:pt x="36" y="23"/>
                  <a:pt x="37" y="22"/>
                  <a:pt x="37" y="22"/>
                </a:cubicBezTo>
                <a:cubicBezTo>
                  <a:pt x="38" y="22"/>
                  <a:pt x="38" y="23"/>
                  <a:pt x="39" y="26"/>
                </a:cubicBezTo>
                <a:moveTo>
                  <a:pt x="36" y="0"/>
                </a:moveTo>
                <a:cubicBezTo>
                  <a:pt x="34" y="0"/>
                  <a:pt x="33" y="0"/>
                  <a:pt x="32" y="0"/>
                </a:cubicBezTo>
                <a:cubicBezTo>
                  <a:pt x="32" y="13"/>
                  <a:pt x="17" y="9"/>
                  <a:pt x="10" y="12"/>
                </a:cubicBezTo>
                <a:cubicBezTo>
                  <a:pt x="11" y="20"/>
                  <a:pt x="5" y="25"/>
                  <a:pt x="2" y="31"/>
                </a:cubicBezTo>
                <a:cubicBezTo>
                  <a:pt x="0" y="41"/>
                  <a:pt x="0" y="55"/>
                  <a:pt x="8" y="64"/>
                </a:cubicBezTo>
                <a:cubicBezTo>
                  <a:pt x="14" y="68"/>
                  <a:pt x="21" y="80"/>
                  <a:pt x="28" y="80"/>
                </a:cubicBezTo>
                <a:cubicBezTo>
                  <a:pt x="30" y="80"/>
                  <a:pt x="32" y="78"/>
                  <a:pt x="35" y="75"/>
                </a:cubicBezTo>
                <a:cubicBezTo>
                  <a:pt x="38" y="80"/>
                  <a:pt x="40" y="81"/>
                  <a:pt x="43" y="81"/>
                </a:cubicBezTo>
                <a:cubicBezTo>
                  <a:pt x="46" y="81"/>
                  <a:pt x="49" y="79"/>
                  <a:pt x="53" y="76"/>
                </a:cubicBezTo>
                <a:cubicBezTo>
                  <a:pt x="56" y="73"/>
                  <a:pt x="60" y="70"/>
                  <a:pt x="65" y="70"/>
                </a:cubicBezTo>
                <a:cubicBezTo>
                  <a:pt x="66" y="70"/>
                  <a:pt x="68" y="70"/>
                  <a:pt x="69" y="71"/>
                </a:cubicBezTo>
                <a:cubicBezTo>
                  <a:pt x="76" y="62"/>
                  <a:pt x="73" y="45"/>
                  <a:pt x="77" y="33"/>
                </a:cubicBezTo>
                <a:cubicBezTo>
                  <a:pt x="66" y="15"/>
                  <a:pt x="57" y="0"/>
                  <a:pt x="36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68" name="Google Shape;768;p36"/>
          <p:cNvSpPr/>
          <p:nvPr/>
        </p:nvSpPr>
        <p:spPr>
          <a:xfrm>
            <a:off x="9719843" y="4715765"/>
            <a:ext cx="26134" cy="17819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2" y="0"/>
                </a:moveTo>
                <a:cubicBezTo>
                  <a:pt x="1" y="0"/>
                  <a:pt x="1" y="1"/>
                  <a:pt x="0" y="1"/>
                </a:cubicBezTo>
                <a:cubicBezTo>
                  <a:pt x="1" y="3"/>
                  <a:pt x="4" y="6"/>
                  <a:pt x="6" y="6"/>
                </a:cubicBezTo>
                <a:cubicBezTo>
                  <a:pt x="7" y="6"/>
                  <a:pt x="8" y="5"/>
                  <a:pt x="9" y="2"/>
                </a:cubicBezTo>
                <a:cubicBezTo>
                  <a:pt x="8" y="4"/>
                  <a:pt x="7" y="4"/>
                  <a:pt x="6" y="4"/>
                </a:cubicBezTo>
                <a:cubicBezTo>
                  <a:pt x="5" y="4"/>
                  <a:pt x="5" y="3"/>
                  <a:pt x="4" y="2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69" name="Google Shape;769;p36"/>
          <p:cNvSpPr/>
          <p:nvPr/>
        </p:nvSpPr>
        <p:spPr>
          <a:xfrm>
            <a:off x="9700836" y="4739523"/>
            <a:ext cx="115229" cy="119980"/>
          </a:xfrm>
          <a:custGeom>
            <a:avLst/>
            <a:gdLst/>
            <a:ahLst/>
            <a:cxnLst/>
            <a:rect l="l" t="t" r="r" b="b"/>
            <a:pathLst>
              <a:path w="41" h="40" extrusionOk="0">
                <a:moveTo>
                  <a:pt x="36" y="37"/>
                </a:moveTo>
                <a:cubicBezTo>
                  <a:pt x="37" y="38"/>
                  <a:pt x="37" y="39"/>
                  <a:pt x="39" y="40"/>
                </a:cubicBezTo>
                <a:cubicBezTo>
                  <a:pt x="38" y="39"/>
                  <a:pt x="37" y="38"/>
                  <a:pt x="36" y="37"/>
                </a:cubicBezTo>
                <a:moveTo>
                  <a:pt x="6" y="23"/>
                </a:moveTo>
                <a:cubicBezTo>
                  <a:pt x="7" y="24"/>
                  <a:pt x="8" y="25"/>
                  <a:pt x="9" y="25"/>
                </a:cubicBezTo>
                <a:cubicBezTo>
                  <a:pt x="9" y="24"/>
                  <a:pt x="7" y="24"/>
                  <a:pt x="6" y="23"/>
                </a:cubicBezTo>
                <a:moveTo>
                  <a:pt x="21" y="29"/>
                </a:moveTo>
                <a:quadBezTo>
                  <a:pt x="14" y="24"/>
                  <a:pt x="14" y="24"/>
                </a:quadBezTo>
                <a:quadBezTo>
                  <a:pt x="16" y="23"/>
                  <a:pt x="16" y="23"/>
                </a:quadBezTo>
                <a:quadBezTo>
                  <a:pt x="21" y="29"/>
                  <a:pt x="21" y="29"/>
                </a:quadBezTo>
                <a:moveTo>
                  <a:pt x="5" y="0"/>
                </a:moveTo>
                <a:cubicBezTo>
                  <a:pt x="6" y="3"/>
                  <a:pt x="13" y="1"/>
                  <a:pt x="10" y="7"/>
                </a:cubicBezTo>
                <a:cubicBezTo>
                  <a:pt x="8" y="13"/>
                  <a:pt x="1" y="11"/>
                  <a:pt x="0" y="12"/>
                </a:cubicBezTo>
                <a:cubicBezTo>
                  <a:pt x="1" y="12"/>
                  <a:pt x="2" y="12"/>
                  <a:pt x="3" y="12"/>
                </a:cubicBezTo>
                <a:quadBezTo>
                  <a:pt x="4" y="12"/>
                  <a:pt x="4" y="12"/>
                </a:quadBezTo>
                <a:quadBezTo>
                  <a:pt x="5" y="12"/>
                  <a:pt x="5" y="12"/>
                </a:quadBezTo>
                <a:cubicBezTo>
                  <a:pt x="10" y="12"/>
                  <a:pt x="14" y="13"/>
                  <a:pt x="11" y="20"/>
                </a:cubicBezTo>
                <a:cubicBezTo>
                  <a:pt x="11" y="20"/>
                  <a:pt x="10" y="20"/>
                  <a:pt x="10" y="20"/>
                </a:cubicBezTo>
                <a:cubicBezTo>
                  <a:pt x="10" y="20"/>
                  <a:pt x="9" y="20"/>
                  <a:pt x="9" y="19"/>
                </a:cubicBezTo>
                <a:cubicBezTo>
                  <a:pt x="9" y="19"/>
                  <a:pt x="8" y="18"/>
                  <a:pt x="8" y="18"/>
                </a:cubicBezTo>
                <a:quadBezTo>
                  <a:pt x="8" y="18"/>
                  <a:pt x="7" y="19"/>
                </a:quadBezTo>
                <a:cubicBezTo>
                  <a:pt x="9" y="20"/>
                  <a:pt x="10" y="23"/>
                  <a:pt x="12" y="23"/>
                </a:cubicBezTo>
                <a:quadBezTo>
                  <a:pt x="12" y="23"/>
                  <a:pt x="12" y="23"/>
                </a:quadBezTo>
                <a:cubicBezTo>
                  <a:pt x="12" y="24"/>
                  <a:pt x="11" y="25"/>
                  <a:pt x="10" y="25"/>
                </a:cubicBezTo>
                <a:quadBezTo>
                  <a:pt x="10" y="25"/>
                  <a:pt x="9" y="25"/>
                </a:quadBezTo>
                <a:cubicBezTo>
                  <a:pt x="15" y="27"/>
                  <a:pt x="17" y="30"/>
                  <a:pt x="16" y="36"/>
                </a:cubicBezTo>
                <a:cubicBezTo>
                  <a:pt x="19" y="35"/>
                  <a:pt x="20" y="29"/>
                  <a:pt x="24" y="29"/>
                </a:cubicBezTo>
                <a:quadBezTo>
                  <a:pt x="24" y="29"/>
                  <a:pt x="25" y="29"/>
                </a:quadBezTo>
                <a:cubicBezTo>
                  <a:pt x="29" y="33"/>
                  <a:pt x="33" y="33"/>
                  <a:pt x="36" y="37"/>
                </a:cubicBezTo>
                <a:cubicBezTo>
                  <a:pt x="36" y="31"/>
                  <a:pt x="41" y="19"/>
                  <a:pt x="32" y="18"/>
                </a:cubicBezTo>
                <a:cubicBezTo>
                  <a:pt x="38" y="24"/>
                  <a:pt x="28" y="28"/>
                  <a:pt x="29" y="28"/>
                </a:cubicBezTo>
                <a:cubicBezTo>
                  <a:pt x="19" y="25"/>
                  <a:pt x="29" y="24"/>
                  <a:pt x="26" y="16"/>
                </a:cubicBezTo>
                <a:cubicBezTo>
                  <a:pt x="21" y="19"/>
                  <a:pt x="20" y="18"/>
                  <a:pt x="21" y="25"/>
                </a:cubicBezTo>
                <a:cubicBezTo>
                  <a:pt x="19" y="15"/>
                  <a:pt x="4" y="12"/>
                  <a:pt x="14" y="3"/>
                </a:cubicBezTo>
                <a:quadBezTo>
                  <a:pt x="5" y="0"/>
                  <a:pt x="5" y="0"/>
                </a:quad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70" name="Google Shape;770;p36"/>
          <p:cNvSpPr/>
          <p:nvPr/>
        </p:nvSpPr>
        <p:spPr>
          <a:xfrm>
            <a:off x="9740037" y="4695571"/>
            <a:ext cx="123544" cy="143739"/>
          </a:xfrm>
          <a:custGeom>
            <a:avLst/>
            <a:gdLst/>
            <a:ahLst/>
            <a:cxnLst/>
            <a:rect l="l" t="t" r="r" b="b"/>
            <a:pathLst>
              <a:path w="44" h="48" extrusionOk="0">
                <a:moveTo>
                  <a:pt x="38" y="46"/>
                </a:moveTo>
                <a:cubicBezTo>
                  <a:pt x="38" y="47"/>
                  <a:pt x="39" y="48"/>
                  <a:pt x="39" y="48"/>
                </a:cubicBezTo>
                <a:cubicBezTo>
                  <a:pt x="39" y="47"/>
                  <a:pt x="38" y="47"/>
                  <a:pt x="38" y="46"/>
                </a:cubicBezTo>
                <a:moveTo>
                  <a:pt x="18" y="24"/>
                </a:moveTo>
                <a:cubicBezTo>
                  <a:pt x="17" y="26"/>
                  <a:pt x="15" y="27"/>
                  <a:pt x="14" y="30"/>
                </a:cubicBezTo>
                <a:cubicBezTo>
                  <a:pt x="17" y="28"/>
                  <a:pt x="18" y="26"/>
                  <a:pt x="18" y="24"/>
                </a:cubicBezTo>
                <a:moveTo>
                  <a:pt x="36" y="19"/>
                </a:moveTo>
                <a:quadBezTo>
                  <a:pt x="35" y="21"/>
                  <a:pt x="35" y="21"/>
                </a:quadBezTo>
                <a:quadBezTo>
                  <a:pt x="35" y="21"/>
                  <a:pt x="35" y="21"/>
                </a:quadBezTo>
                <a:cubicBezTo>
                  <a:pt x="35" y="21"/>
                  <a:pt x="36" y="20"/>
                  <a:pt x="36" y="19"/>
                </a:cubicBezTo>
                <a:moveTo>
                  <a:pt x="1" y="15"/>
                </a:moveTo>
                <a:cubicBezTo>
                  <a:pt x="2" y="15"/>
                  <a:pt x="2" y="16"/>
                  <a:pt x="3" y="16"/>
                </a:cubicBezTo>
                <a:cubicBezTo>
                  <a:pt x="3" y="17"/>
                  <a:pt x="3" y="18"/>
                  <a:pt x="4" y="18"/>
                </a:cubicBezTo>
                <a:cubicBezTo>
                  <a:pt x="4" y="18"/>
                  <a:pt x="5" y="18"/>
                  <a:pt x="6" y="17"/>
                </a:cubicBezTo>
                <a:quadBezTo>
                  <a:pt x="6" y="16"/>
                  <a:pt x="6" y="16"/>
                </a:quadBezTo>
                <a:cubicBezTo>
                  <a:pt x="4" y="15"/>
                  <a:pt x="3" y="15"/>
                  <a:pt x="1" y="15"/>
                </a:cubicBezTo>
                <a:moveTo>
                  <a:pt x="1" y="15"/>
                </a:moveTo>
                <a:quadBezTo>
                  <a:pt x="0" y="15"/>
                  <a:pt x="0" y="15"/>
                </a:quadBezTo>
                <a:quadBezTo>
                  <a:pt x="0" y="15"/>
                  <a:pt x="0" y="15"/>
                </a:quadBezTo>
                <a:quadBezTo>
                  <a:pt x="1" y="15"/>
                  <a:pt x="1" y="15"/>
                </a:quadBezTo>
                <a:quadBezTo>
                  <a:pt x="1" y="15"/>
                  <a:pt x="1" y="15"/>
                </a:quadBezTo>
                <a:moveTo>
                  <a:pt x="5" y="11"/>
                </a:moveTo>
                <a:quadBezTo>
                  <a:pt x="5" y="12"/>
                  <a:pt x="5" y="12"/>
                </a:quadBezTo>
                <a:quadBezTo>
                  <a:pt x="5" y="12"/>
                  <a:pt x="5" y="11"/>
                </a:quadBezTo>
                <a:moveTo>
                  <a:pt x="21" y="11"/>
                </a:moveTo>
                <a:quadBezTo>
                  <a:pt x="21" y="6"/>
                  <a:pt x="21" y="6"/>
                </a:quadBezTo>
                <a:quadBezTo>
                  <a:pt x="21" y="11"/>
                  <a:pt x="21" y="11"/>
                </a:quadBezTo>
                <a:moveTo>
                  <a:pt x="24" y="0"/>
                </a:moveTo>
                <a:cubicBezTo>
                  <a:pt x="26" y="6"/>
                  <a:pt x="15" y="6"/>
                  <a:pt x="15" y="14"/>
                </a:cubicBezTo>
                <a:cubicBezTo>
                  <a:pt x="14" y="11"/>
                  <a:pt x="14" y="10"/>
                  <a:pt x="13" y="10"/>
                </a:cubicBezTo>
                <a:cubicBezTo>
                  <a:pt x="13" y="10"/>
                  <a:pt x="12" y="11"/>
                  <a:pt x="11" y="12"/>
                </a:cubicBezTo>
                <a:cubicBezTo>
                  <a:pt x="10" y="12"/>
                  <a:pt x="9" y="13"/>
                  <a:pt x="8" y="13"/>
                </a:cubicBezTo>
                <a:cubicBezTo>
                  <a:pt x="7" y="13"/>
                  <a:pt x="6" y="13"/>
                  <a:pt x="5" y="12"/>
                </a:cubicBezTo>
                <a:cubicBezTo>
                  <a:pt x="6" y="13"/>
                  <a:pt x="5" y="14"/>
                  <a:pt x="6" y="16"/>
                </a:cubicBezTo>
                <a:cubicBezTo>
                  <a:pt x="11" y="17"/>
                  <a:pt x="17" y="20"/>
                  <a:pt x="18" y="24"/>
                </a:cubicBezTo>
                <a:cubicBezTo>
                  <a:pt x="19" y="23"/>
                  <a:pt x="19" y="21"/>
                  <a:pt x="19" y="18"/>
                </a:cubicBezTo>
                <a:cubicBezTo>
                  <a:pt x="20" y="18"/>
                  <a:pt x="21" y="18"/>
                  <a:pt x="22" y="18"/>
                </a:cubicBezTo>
                <a:cubicBezTo>
                  <a:pt x="27" y="18"/>
                  <a:pt x="27" y="23"/>
                  <a:pt x="32" y="26"/>
                </a:cubicBezTo>
                <a:cubicBezTo>
                  <a:pt x="32" y="26"/>
                  <a:pt x="31" y="26"/>
                  <a:pt x="31" y="26"/>
                </a:cubicBezTo>
                <a:cubicBezTo>
                  <a:pt x="31" y="26"/>
                  <a:pt x="30" y="26"/>
                  <a:pt x="29" y="25"/>
                </a:cubicBezTo>
                <a:quadBezTo>
                  <a:pt x="34" y="28"/>
                  <a:pt x="34" y="28"/>
                </a:quadBezTo>
                <a:cubicBezTo>
                  <a:pt x="34" y="31"/>
                  <a:pt x="33" y="32"/>
                  <a:pt x="32" y="32"/>
                </a:cubicBezTo>
                <a:cubicBezTo>
                  <a:pt x="31" y="32"/>
                  <a:pt x="30" y="31"/>
                  <a:pt x="29" y="30"/>
                </a:cubicBezTo>
                <a:cubicBezTo>
                  <a:pt x="28" y="30"/>
                  <a:pt x="27" y="29"/>
                  <a:pt x="27" y="29"/>
                </a:cubicBezTo>
                <a:cubicBezTo>
                  <a:pt x="26" y="29"/>
                  <a:pt x="25" y="30"/>
                  <a:pt x="25" y="32"/>
                </a:cubicBezTo>
                <a:cubicBezTo>
                  <a:pt x="31" y="39"/>
                  <a:pt x="33" y="41"/>
                  <a:pt x="38" y="46"/>
                </a:cubicBezTo>
                <a:cubicBezTo>
                  <a:pt x="32" y="39"/>
                  <a:pt x="38" y="31"/>
                  <a:pt x="44" y="25"/>
                </a:cubicBezTo>
                <a:cubicBezTo>
                  <a:pt x="41" y="22"/>
                  <a:pt x="27" y="27"/>
                  <a:pt x="32" y="16"/>
                </a:cubicBezTo>
                <a:cubicBezTo>
                  <a:pt x="32" y="16"/>
                  <a:pt x="33" y="16"/>
                  <a:pt x="33" y="16"/>
                </a:cubicBezTo>
                <a:cubicBezTo>
                  <a:pt x="35" y="16"/>
                  <a:pt x="35" y="17"/>
                  <a:pt x="36" y="19"/>
                </a:cubicBezTo>
                <a:quadBezTo>
                  <a:pt x="36" y="19"/>
                  <a:pt x="36" y="19"/>
                </a:quadBezTo>
                <a:quadBezTo>
                  <a:pt x="37" y="9"/>
                  <a:pt x="37" y="9"/>
                </a:quadBezTo>
                <a:cubicBezTo>
                  <a:pt x="37" y="10"/>
                  <a:pt x="35" y="11"/>
                  <a:pt x="32" y="11"/>
                </a:cubicBezTo>
                <a:cubicBezTo>
                  <a:pt x="29" y="11"/>
                  <a:pt x="26" y="10"/>
                  <a:pt x="26" y="6"/>
                </a:cubicBezTo>
                <a:cubicBezTo>
                  <a:pt x="28" y="7"/>
                  <a:pt x="28" y="8"/>
                  <a:pt x="29" y="8"/>
                </a:cubicBezTo>
                <a:cubicBezTo>
                  <a:pt x="29" y="8"/>
                  <a:pt x="30" y="7"/>
                  <a:pt x="30" y="7"/>
                </a:cubicBezTo>
                <a:quadBezTo>
                  <a:pt x="24" y="0"/>
                  <a:pt x="24" y="0"/>
                </a:quad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71" name="Google Shape;771;p36"/>
          <p:cNvSpPr/>
          <p:nvPr/>
        </p:nvSpPr>
        <p:spPr>
          <a:xfrm>
            <a:off x="9799433" y="4713389"/>
            <a:ext cx="0" cy="14255"/>
          </a:xfrm>
          <a:custGeom>
            <a:avLst/>
            <a:gdLst/>
            <a:ahLst/>
            <a:cxnLst/>
            <a:rect l="l" t="t" r="r" b="b"/>
            <a:pathLst>
              <a:path w="120000" h="12" extrusionOk="0">
                <a:moveTo>
                  <a:pt x="0" y="0"/>
                </a:moveTo>
                <a:lnTo>
                  <a:pt x="0" y="12"/>
                </a:lnTo>
                <a:lnTo>
                  <a:pt x="0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72" name="Google Shape;772;p36"/>
          <p:cNvSpPr/>
          <p:nvPr/>
        </p:nvSpPr>
        <p:spPr>
          <a:xfrm>
            <a:off x="9799433" y="4713389"/>
            <a:ext cx="0" cy="14255"/>
          </a:xfrm>
          <a:custGeom>
            <a:avLst/>
            <a:gdLst/>
            <a:ahLst/>
            <a:cxnLst/>
            <a:rect l="l" t="t" r="r" b="b"/>
            <a:pathLst>
              <a:path w="120000" h="12" extrusionOk="0">
                <a:moveTo>
                  <a:pt x="0" y="0"/>
                </a:moveTo>
                <a:lnTo>
                  <a:pt x="0" y="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73" name="Google Shape;773;p36"/>
          <p:cNvSpPr/>
          <p:nvPr/>
        </p:nvSpPr>
        <p:spPr>
          <a:xfrm>
            <a:off x="9740037" y="4808423"/>
            <a:ext cx="20195" cy="19007"/>
          </a:xfrm>
          <a:custGeom>
            <a:avLst/>
            <a:gdLst/>
            <a:ahLst/>
            <a:cxnLst/>
            <a:rect l="l" t="t" r="r" b="b"/>
            <a:pathLst>
              <a:path w="17" h="16" extrusionOk="0">
                <a:moveTo>
                  <a:pt x="5" y="0"/>
                </a:moveTo>
                <a:lnTo>
                  <a:pt x="0" y="3"/>
                </a:lnTo>
                <a:lnTo>
                  <a:pt x="17" y="16"/>
                </a:lnTo>
                <a:lnTo>
                  <a:pt x="5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74" name="Google Shape;774;p36"/>
          <p:cNvSpPr/>
          <p:nvPr/>
        </p:nvSpPr>
        <p:spPr>
          <a:xfrm>
            <a:off x="9740037" y="4808423"/>
            <a:ext cx="20195" cy="19007"/>
          </a:xfrm>
          <a:custGeom>
            <a:avLst/>
            <a:gdLst/>
            <a:ahLst/>
            <a:cxnLst/>
            <a:rect l="l" t="t" r="r" b="b"/>
            <a:pathLst>
              <a:path w="17" h="16" extrusionOk="0">
                <a:moveTo>
                  <a:pt x="5" y="0"/>
                </a:moveTo>
                <a:lnTo>
                  <a:pt x="0" y="3"/>
                </a:lnTo>
                <a:lnTo>
                  <a:pt x="17" y="1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775" name="Google Shape;775;p3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408379" y="5872803"/>
            <a:ext cx="42765" cy="35638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6"/>
          <p:cNvSpPr/>
          <p:nvPr/>
        </p:nvSpPr>
        <p:spPr>
          <a:xfrm>
            <a:off x="9756668" y="4845248"/>
            <a:ext cx="34450" cy="26134"/>
          </a:xfrm>
          <a:custGeom>
            <a:avLst/>
            <a:gdLst/>
            <a:ahLst/>
            <a:cxnLst/>
            <a:rect l="l" t="t" r="r" b="b"/>
            <a:pathLst>
              <a:path w="12" h="9" extrusionOk="0">
                <a:moveTo>
                  <a:pt x="5" y="0"/>
                </a:moveTo>
                <a:quadBezTo>
                  <a:pt x="0" y="4"/>
                  <a:pt x="0" y="4"/>
                </a:quadBezTo>
                <a:cubicBezTo>
                  <a:pt x="2" y="7"/>
                  <a:pt x="3" y="9"/>
                  <a:pt x="4" y="9"/>
                </a:cubicBezTo>
                <a:cubicBezTo>
                  <a:pt x="5" y="9"/>
                  <a:pt x="5" y="8"/>
                  <a:pt x="6" y="7"/>
                </a:cubicBezTo>
                <a:cubicBezTo>
                  <a:pt x="7" y="6"/>
                  <a:pt x="9" y="5"/>
                  <a:pt x="11" y="5"/>
                </a:cubicBezTo>
                <a:quadBezTo>
                  <a:pt x="11" y="5"/>
                  <a:pt x="12" y="5"/>
                </a:quadBezTo>
                <a:cubicBezTo>
                  <a:pt x="11" y="1"/>
                  <a:pt x="9" y="0"/>
                  <a:pt x="8" y="0"/>
                </a:cubicBezTo>
                <a:cubicBezTo>
                  <a:pt x="7" y="0"/>
                  <a:pt x="6" y="1"/>
                  <a:pt x="5" y="2"/>
                </a:cubicBezTo>
                <a:cubicBezTo>
                  <a:pt x="4" y="3"/>
                  <a:pt x="4" y="4"/>
                  <a:pt x="4" y="4"/>
                </a:cubicBezTo>
                <a:cubicBezTo>
                  <a:pt x="4" y="4"/>
                  <a:pt x="4" y="3"/>
                  <a:pt x="5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777" name="Google Shape;777;p36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8506977" y="5912005"/>
            <a:ext cx="59396" cy="6296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36"/>
          <p:cNvSpPr/>
          <p:nvPr/>
        </p:nvSpPr>
        <p:spPr>
          <a:xfrm>
            <a:off x="10366071" y="4227528"/>
            <a:ext cx="870745" cy="928957"/>
          </a:xfrm>
          <a:custGeom>
            <a:avLst/>
            <a:gdLst/>
            <a:ahLst/>
            <a:cxnLst/>
            <a:rect l="l" t="t" r="r" b="b"/>
            <a:pathLst>
              <a:path w="310" h="310" extrusionOk="0">
                <a:moveTo>
                  <a:pt x="226" y="0"/>
                </a:moveTo>
                <a:cubicBezTo>
                  <a:pt x="206" y="16"/>
                  <a:pt x="196" y="40"/>
                  <a:pt x="175" y="52"/>
                </a:cubicBezTo>
                <a:cubicBezTo>
                  <a:pt x="175" y="49"/>
                  <a:pt x="182" y="48"/>
                  <a:pt x="178" y="44"/>
                </a:cubicBezTo>
                <a:cubicBezTo>
                  <a:pt x="173" y="51"/>
                  <a:pt x="169" y="62"/>
                  <a:pt x="160" y="63"/>
                </a:cubicBezTo>
                <a:cubicBezTo>
                  <a:pt x="146" y="44"/>
                  <a:pt x="136" y="55"/>
                  <a:pt x="128" y="32"/>
                </a:cubicBezTo>
                <a:quadBezTo>
                  <a:pt x="127" y="31"/>
                  <a:pt x="126" y="31"/>
                </a:quadBezTo>
                <a:cubicBezTo>
                  <a:pt x="120" y="31"/>
                  <a:pt x="118" y="38"/>
                  <a:pt x="112" y="39"/>
                </a:cubicBezTo>
                <a:cubicBezTo>
                  <a:pt x="107" y="37"/>
                  <a:pt x="103" y="33"/>
                  <a:pt x="106" y="27"/>
                </a:cubicBezTo>
                <a:cubicBezTo>
                  <a:pt x="104" y="26"/>
                  <a:pt x="103" y="25"/>
                  <a:pt x="101" y="25"/>
                </a:cubicBezTo>
                <a:cubicBezTo>
                  <a:pt x="97" y="25"/>
                  <a:pt x="93" y="27"/>
                  <a:pt x="88" y="29"/>
                </a:cubicBezTo>
                <a:cubicBezTo>
                  <a:pt x="84" y="31"/>
                  <a:pt x="79" y="33"/>
                  <a:pt x="75" y="33"/>
                </a:cubicBezTo>
                <a:cubicBezTo>
                  <a:pt x="75" y="33"/>
                  <a:pt x="74" y="33"/>
                  <a:pt x="74" y="33"/>
                </a:cubicBezTo>
                <a:cubicBezTo>
                  <a:pt x="71" y="32"/>
                  <a:pt x="68" y="29"/>
                  <a:pt x="64" y="29"/>
                </a:cubicBezTo>
                <a:cubicBezTo>
                  <a:pt x="63" y="29"/>
                  <a:pt x="62" y="30"/>
                  <a:pt x="60" y="30"/>
                </a:cubicBezTo>
                <a:cubicBezTo>
                  <a:pt x="61" y="37"/>
                  <a:pt x="67" y="45"/>
                  <a:pt x="59" y="50"/>
                </a:cubicBezTo>
                <a:cubicBezTo>
                  <a:pt x="52" y="58"/>
                  <a:pt x="41" y="56"/>
                  <a:pt x="31" y="58"/>
                </a:cubicBezTo>
                <a:quadBezTo>
                  <a:pt x="33" y="73"/>
                  <a:pt x="33" y="73"/>
                </a:quadBezTo>
                <a:cubicBezTo>
                  <a:pt x="30" y="78"/>
                  <a:pt x="24" y="75"/>
                  <a:pt x="20" y="79"/>
                </a:cubicBezTo>
                <a:cubicBezTo>
                  <a:pt x="21" y="85"/>
                  <a:pt x="21" y="92"/>
                  <a:pt x="23" y="98"/>
                </a:cubicBezTo>
                <a:cubicBezTo>
                  <a:pt x="18" y="107"/>
                  <a:pt x="10" y="107"/>
                  <a:pt x="0" y="109"/>
                </a:cubicBezTo>
                <a:cubicBezTo>
                  <a:pt x="8" y="129"/>
                  <a:pt x="15" y="151"/>
                  <a:pt x="13" y="174"/>
                </a:cubicBezTo>
                <a:cubicBezTo>
                  <a:pt x="42" y="201"/>
                  <a:pt x="44" y="238"/>
                  <a:pt x="68" y="269"/>
                </a:cubicBezTo>
                <a:quadBezTo>
                  <a:pt x="88" y="267"/>
                  <a:pt x="88" y="267"/>
                </a:quadBezTo>
                <a:cubicBezTo>
                  <a:pt x="95" y="273"/>
                  <a:pt x="90" y="285"/>
                  <a:pt x="93" y="292"/>
                </a:cubicBezTo>
                <a:cubicBezTo>
                  <a:pt x="94" y="292"/>
                  <a:pt x="95" y="293"/>
                  <a:pt x="96" y="293"/>
                </a:cubicBezTo>
                <a:cubicBezTo>
                  <a:pt x="100" y="293"/>
                  <a:pt x="100" y="289"/>
                  <a:pt x="100" y="286"/>
                </a:cubicBezTo>
                <a:cubicBezTo>
                  <a:pt x="101" y="282"/>
                  <a:pt x="101" y="279"/>
                  <a:pt x="106" y="279"/>
                </a:cubicBezTo>
                <a:quadBezTo>
                  <a:pt x="107" y="279"/>
                  <a:pt x="108" y="279"/>
                </a:quadBezTo>
                <a:cubicBezTo>
                  <a:pt x="122" y="284"/>
                  <a:pt x="127" y="302"/>
                  <a:pt x="137" y="310"/>
                </a:cubicBezTo>
                <a:cubicBezTo>
                  <a:pt x="139" y="304"/>
                  <a:pt x="139" y="296"/>
                  <a:pt x="137" y="290"/>
                </a:cubicBezTo>
                <a:cubicBezTo>
                  <a:pt x="142" y="288"/>
                  <a:pt x="149" y="287"/>
                  <a:pt x="154" y="287"/>
                </a:cubicBezTo>
                <a:cubicBezTo>
                  <a:pt x="160" y="287"/>
                  <a:pt x="165" y="288"/>
                  <a:pt x="168" y="288"/>
                </a:cubicBezTo>
                <a:cubicBezTo>
                  <a:pt x="170" y="293"/>
                  <a:pt x="175" y="301"/>
                  <a:pt x="180" y="302"/>
                </a:cubicBezTo>
                <a:cubicBezTo>
                  <a:pt x="190" y="296"/>
                  <a:pt x="171" y="278"/>
                  <a:pt x="192" y="278"/>
                </a:cubicBezTo>
                <a:quadBezTo>
                  <a:pt x="192" y="278"/>
                  <a:pt x="192" y="278"/>
                </a:quadBezTo>
                <a:cubicBezTo>
                  <a:pt x="194" y="277"/>
                  <a:pt x="196" y="276"/>
                  <a:pt x="197" y="276"/>
                </a:cubicBezTo>
                <a:cubicBezTo>
                  <a:pt x="200" y="276"/>
                  <a:pt x="202" y="279"/>
                  <a:pt x="204" y="282"/>
                </a:cubicBezTo>
                <a:cubicBezTo>
                  <a:pt x="206" y="284"/>
                  <a:pt x="208" y="287"/>
                  <a:pt x="211" y="287"/>
                </a:cubicBezTo>
                <a:quadBezTo>
                  <a:pt x="212" y="287"/>
                  <a:pt x="213" y="287"/>
                </a:quadBezTo>
                <a:cubicBezTo>
                  <a:pt x="222" y="280"/>
                  <a:pt x="210" y="276"/>
                  <a:pt x="211" y="269"/>
                </a:cubicBezTo>
                <a:cubicBezTo>
                  <a:pt x="214" y="266"/>
                  <a:pt x="216" y="265"/>
                  <a:pt x="219" y="265"/>
                </a:cubicBezTo>
                <a:cubicBezTo>
                  <a:pt x="222" y="265"/>
                  <a:pt x="224" y="266"/>
                  <a:pt x="227" y="267"/>
                </a:cubicBezTo>
                <a:cubicBezTo>
                  <a:pt x="230" y="269"/>
                  <a:pt x="233" y="270"/>
                  <a:pt x="236" y="270"/>
                </a:cubicBezTo>
                <a:cubicBezTo>
                  <a:pt x="236" y="270"/>
                  <a:pt x="237" y="270"/>
                  <a:pt x="238" y="270"/>
                </a:cubicBezTo>
                <a:cubicBezTo>
                  <a:pt x="238" y="264"/>
                  <a:pt x="232" y="261"/>
                  <a:pt x="230" y="258"/>
                </a:cubicBezTo>
                <a:cubicBezTo>
                  <a:pt x="231" y="250"/>
                  <a:pt x="233" y="248"/>
                  <a:pt x="236" y="248"/>
                </a:cubicBezTo>
                <a:cubicBezTo>
                  <a:pt x="239" y="248"/>
                  <a:pt x="241" y="249"/>
                  <a:pt x="244" y="251"/>
                </a:cubicBezTo>
                <a:cubicBezTo>
                  <a:pt x="246" y="252"/>
                  <a:pt x="249" y="253"/>
                  <a:pt x="251" y="253"/>
                </a:cubicBezTo>
                <a:cubicBezTo>
                  <a:pt x="254" y="253"/>
                  <a:pt x="256" y="252"/>
                  <a:pt x="257" y="248"/>
                </a:cubicBezTo>
                <a:cubicBezTo>
                  <a:pt x="258" y="228"/>
                  <a:pt x="262" y="198"/>
                  <a:pt x="259" y="172"/>
                </a:cubicBezTo>
                <a:cubicBezTo>
                  <a:pt x="265" y="150"/>
                  <a:pt x="300" y="162"/>
                  <a:pt x="310" y="140"/>
                </a:cubicBezTo>
                <a:cubicBezTo>
                  <a:pt x="309" y="135"/>
                  <a:pt x="308" y="133"/>
                  <a:pt x="305" y="133"/>
                </a:cubicBezTo>
                <a:cubicBezTo>
                  <a:pt x="303" y="133"/>
                  <a:pt x="301" y="135"/>
                  <a:pt x="298" y="136"/>
                </a:cubicBezTo>
                <a:cubicBezTo>
                  <a:pt x="295" y="138"/>
                  <a:pt x="292" y="139"/>
                  <a:pt x="289" y="139"/>
                </a:cubicBezTo>
                <a:cubicBezTo>
                  <a:pt x="288" y="139"/>
                  <a:pt x="286" y="139"/>
                  <a:pt x="285" y="137"/>
                </a:cubicBezTo>
                <a:cubicBezTo>
                  <a:pt x="246" y="115"/>
                  <a:pt x="216" y="91"/>
                  <a:pt x="203" y="48"/>
                </a:cubicBezTo>
                <a:quadBezTo>
                  <a:pt x="233" y="9"/>
                  <a:pt x="233" y="9"/>
                </a:quadBezTo>
                <a:quadBezTo>
                  <a:pt x="233" y="9"/>
                  <a:pt x="233" y="9"/>
                </a:quadBezTo>
                <a:cubicBezTo>
                  <a:pt x="231" y="9"/>
                  <a:pt x="224" y="4"/>
                  <a:pt x="226" y="0"/>
                </a:cubicBezTo>
              </a:path>
            </a:pathLst>
          </a:custGeom>
          <a:solidFill>
            <a:srgbClr val="F04D94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779" name="Google Shape;779;p36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8309781" y="6223241"/>
            <a:ext cx="59396" cy="54644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36"/>
          <p:cNvSpPr/>
          <p:nvPr/>
        </p:nvSpPr>
        <p:spPr>
          <a:xfrm>
            <a:off x="10184320" y="4949786"/>
            <a:ext cx="294604" cy="287477"/>
          </a:xfrm>
          <a:custGeom>
            <a:avLst/>
            <a:gdLst/>
            <a:ahLst/>
            <a:cxnLst/>
            <a:rect l="l" t="t" r="r" b="b"/>
            <a:pathLst>
              <a:path w="105" h="96" extrusionOk="0">
                <a:moveTo>
                  <a:pt x="42" y="70"/>
                </a:moveTo>
                <a:quadBezTo>
                  <a:pt x="38" y="69"/>
                  <a:pt x="38" y="69"/>
                </a:quadBezTo>
                <a:quadBezTo>
                  <a:pt x="42" y="70"/>
                  <a:pt x="42" y="70"/>
                </a:quadBezTo>
                <a:moveTo>
                  <a:pt x="63" y="68"/>
                </a:moveTo>
                <a:quadBezTo>
                  <a:pt x="58" y="66"/>
                  <a:pt x="58" y="66"/>
                </a:quadBezTo>
                <a:quadBezTo>
                  <a:pt x="63" y="68"/>
                  <a:pt x="63" y="68"/>
                </a:quadBezTo>
                <a:moveTo>
                  <a:pt x="39" y="64"/>
                </a:moveTo>
                <a:quadBezTo>
                  <a:pt x="32" y="61"/>
                  <a:pt x="32" y="61"/>
                </a:quadBezTo>
                <a:quadBezTo>
                  <a:pt x="38" y="62"/>
                  <a:pt x="38" y="62"/>
                </a:quadBezTo>
                <a:quadBezTo>
                  <a:pt x="39" y="64"/>
                  <a:pt x="39" y="64"/>
                </a:quadBezTo>
                <a:moveTo>
                  <a:pt x="55" y="63"/>
                </a:moveTo>
                <a:quadBezTo>
                  <a:pt x="55" y="57"/>
                  <a:pt x="55" y="57"/>
                </a:quadBezTo>
                <a:quadBezTo>
                  <a:pt x="55" y="63"/>
                  <a:pt x="55" y="63"/>
                </a:quadBezTo>
                <a:moveTo>
                  <a:pt x="27" y="61"/>
                </a:moveTo>
                <a:quadBezTo>
                  <a:pt x="25" y="60"/>
                  <a:pt x="25" y="60"/>
                </a:quadBezTo>
                <a:quadBezTo>
                  <a:pt x="29" y="55"/>
                  <a:pt x="29" y="55"/>
                </a:quadBezTo>
                <a:quadBezTo>
                  <a:pt x="27" y="61"/>
                  <a:pt x="27" y="61"/>
                </a:quadBezTo>
                <a:moveTo>
                  <a:pt x="20" y="48"/>
                </a:moveTo>
                <a:cubicBezTo>
                  <a:pt x="22" y="48"/>
                  <a:pt x="23" y="48"/>
                  <a:pt x="24" y="46"/>
                </a:cubicBezTo>
                <a:quadBezTo>
                  <a:pt x="18" y="36"/>
                  <a:pt x="18" y="36"/>
                </a:quadBezTo>
                <a:quadBezTo>
                  <a:pt x="23" y="39"/>
                  <a:pt x="23" y="39"/>
                </a:quadBezTo>
                <a:quadBezTo>
                  <a:pt x="23" y="40"/>
                  <a:pt x="23" y="40"/>
                </a:quadBezTo>
                <a:cubicBezTo>
                  <a:pt x="32" y="42"/>
                  <a:pt x="24" y="43"/>
                  <a:pt x="24" y="47"/>
                </a:cubicBezTo>
                <a:cubicBezTo>
                  <a:pt x="24" y="48"/>
                  <a:pt x="25" y="49"/>
                  <a:pt x="26" y="51"/>
                </a:cubicBezTo>
                <a:cubicBezTo>
                  <a:pt x="24" y="50"/>
                  <a:pt x="24" y="48"/>
                  <a:pt x="24" y="47"/>
                </a:cubicBezTo>
                <a:quadBezTo>
                  <a:pt x="24" y="47"/>
                  <a:pt x="23" y="47"/>
                </a:quadBezTo>
                <a:cubicBezTo>
                  <a:pt x="23" y="47"/>
                  <a:pt x="22" y="48"/>
                  <a:pt x="22" y="50"/>
                </a:cubicBezTo>
                <a:cubicBezTo>
                  <a:pt x="21" y="51"/>
                  <a:pt x="20" y="53"/>
                  <a:pt x="18" y="53"/>
                </a:cubicBezTo>
                <a:cubicBezTo>
                  <a:pt x="17" y="53"/>
                  <a:pt x="17" y="52"/>
                  <a:pt x="16" y="52"/>
                </a:cubicBezTo>
                <a:cubicBezTo>
                  <a:pt x="16" y="48"/>
                  <a:pt x="17" y="48"/>
                  <a:pt x="18" y="48"/>
                </a:cubicBezTo>
                <a:cubicBezTo>
                  <a:pt x="18" y="48"/>
                  <a:pt x="19" y="48"/>
                  <a:pt x="19" y="48"/>
                </a:cubicBezTo>
                <a:cubicBezTo>
                  <a:pt x="19" y="48"/>
                  <a:pt x="20" y="48"/>
                  <a:pt x="20" y="48"/>
                </a:cubicBezTo>
                <a:moveTo>
                  <a:pt x="26" y="31"/>
                </a:moveTo>
                <a:quadBezTo>
                  <a:pt x="23" y="28"/>
                  <a:pt x="23" y="28"/>
                </a:quadBezTo>
                <a:quadBezTo>
                  <a:pt x="24" y="27"/>
                  <a:pt x="24" y="27"/>
                </a:quadBezTo>
                <a:quadBezTo>
                  <a:pt x="27" y="31"/>
                  <a:pt x="27" y="31"/>
                </a:quadBezTo>
                <a:quadBezTo>
                  <a:pt x="26" y="31"/>
                  <a:pt x="26" y="31"/>
                </a:quadBezTo>
                <a:moveTo>
                  <a:pt x="38" y="26"/>
                </a:moveTo>
                <a:quadBezTo>
                  <a:pt x="41" y="25"/>
                  <a:pt x="41" y="25"/>
                </a:quadBezTo>
                <a:quadBezTo>
                  <a:pt x="43" y="26"/>
                  <a:pt x="43" y="26"/>
                </a:quadBezTo>
                <a:quadBezTo>
                  <a:pt x="38" y="26"/>
                  <a:pt x="38" y="26"/>
                </a:quadBezTo>
                <a:moveTo>
                  <a:pt x="59" y="26"/>
                </a:moveTo>
                <a:quadBezTo>
                  <a:pt x="63" y="23"/>
                  <a:pt x="63" y="23"/>
                </a:quadBezTo>
                <a:cubicBezTo>
                  <a:pt x="64" y="26"/>
                  <a:pt x="63" y="26"/>
                  <a:pt x="61" y="26"/>
                </a:cubicBezTo>
                <a:quadBezTo>
                  <a:pt x="61" y="26"/>
                  <a:pt x="61" y="26"/>
                </a:quadBezTo>
                <a:quadBezTo>
                  <a:pt x="61" y="26"/>
                  <a:pt x="60" y="26"/>
                </a:quadBezTo>
                <a:quadBezTo>
                  <a:pt x="60" y="26"/>
                  <a:pt x="59" y="26"/>
                </a:quadBezTo>
                <a:moveTo>
                  <a:pt x="54" y="1"/>
                </a:moveTo>
                <a:cubicBezTo>
                  <a:pt x="53" y="2"/>
                  <a:pt x="51" y="3"/>
                  <a:pt x="50" y="3"/>
                </a:cubicBezTo>
                <a:cubicBezTo>
                  <a:pt x="48" y="3"/>
                  <a:pt x="47" y="2"/>
                  <a:pt x="45" y="2"/>
                </a:cubicBezTo>
                <a:cubicBezTo>
                  <a:pt x="44" y="1"/>
                  <a:pt x="42" y="1"/>
                  <a:pt x="40" y="1"/>
                </a:cubicBezTo>
                <a:cubicBezTo>
                  <a:pt x="38" y="1"/>
                  <a:pt x="36" y="1"/>
                  <a:pt x="35" y="5"/>
                </a:cubicBezTo>
                <a:cubicBezTo>
                  <a:pt x="33" y="4"/>
                  <a:pt x="31" y="3"/>
                  <a:pt x="29" y="3"/>
                </a:cubicBezTo>
                <a:cubicBezTo>
                  <a:pt x="25" y="3"/>
                  <a:pt x="23" y="7"/>
                  <a:pt x="21" y="12"/>
                </a:cubicBezTo>
                <a:cubicBezTo>
                  <a:pt x="20" y="16"/>
                  <a:pt x="18" y="20"/>
                  <a:pt x="14" y="20"/>
                </a:cubicBezTo>
                <a:cubicBezTo>
                  <a:pt x="12" y="20"/>
                  <a:pt x="10" y="19"/>
                  <a:pt x="8" y="18"/>
                </a:cubicBezTo>
                <a:cubicBezTo>
                  <a:pt x="11" y="27"/>
                  <a:pt x="11" y="36"/>
                  <a:pt x="0" y="38"/>
                </a:cubicBezTo>
                <a:cubicBezTo>
                  <a:pt x="12" y="43"/>
                  <a:pt x="5" y="54"/>
                  <a:pt x="2" y="63"/>
                </a:cubicBezTo>
                <a:cubicBezTo>
                  <a:pt x="3" y="69"/>
                  <a:pt x="12" y="67"/>
                  <a:pt x="15" y="70"/>
                </a:cubicBezTo>
                <a:cubicBezTo>
                  <a:pt x="19" y="76"/>
                  <a:pt x="17" y="83"/>
                  <a:pt x="17" y="89"/>
                </a:cubicBezTo>
                <a:cubicBezTo>
                  <a:pt x="20" y="85"/>
                  <a:pt x="22" y="84"/>
                  <a:pt x="24" y="84"/>
                </a:cubicBezTo>
                <a:cubicBezTo>
                  <a:pt x="28" y="84"/>
                  <a:pt x="30" y="87"/>
                  <a:pt x="32" y="90"/>
                </a:cubicBezTo>
                <a:cubicBezTo>
                  <a:pt x="35" y="93"/>
                  <a:pt x="38" y="96"/>
                  <a:pt x="42" y="96"/>
                </a:cubicBezTo>
                <a:cubicBezTo>
                  <a:pt x="44" y="96"/>
                  <a:pt x="45" y="96"/>
                  <a:pt x="46" y="95"/>
                </a:cubicBezTo>
                <a:cubicBezTo>
                  <a:pt x="48" y="96"/>
                  <a:pt x="50" y="96"/>
                  <a:pt x="52" y="96"/>
                </a:cubicBezTo>
                <a:cubicBezTo>
                  <a:pt x="70" y="96"/>
                  <a:pt x="78" y="82"/>
                  <a:pt x="86" y="70"/>
                </a:cubicBezTo>
                <a:cubicBezTo>
                  <a:pt x="86" y="70"/>
                  <a:pt x="87" y="69"/>
                  <a:pt x="87" y="68"/>
                </a:cubicBezTo>
                <a:cubicBezTo>
                  <a:pt x="90" y="64"/>
                  <a:pt x="93" y="60"/>
                  <a:pt x="96" y="57"/>
                </a:cubicBezTo>
                <a:cubicBezTo>
                  <a:pt x="81" y="43"/>
                  <a:pt x="105" y="32"/>
                  <a:pt x="88" y="19"/>
                </a:cubicBezTo>
                <a:cubicBezTo>
                  <a:pt x="82" y="0"/>
                  <a:pt x="64" y="13"/>
                  <a:pt x="54" y="1"/>
                </a:cubicBezTo>
              </a:path>
            </a:pathLst>
          </a:custGeom>
          <a:solidFill>
            <a:srgbClr val="85A162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81" name="Google Shape;781;p36"/>
          <p:cNvSpPr/>
          <p:nvPr/>
        </p:nvSpPr>
        <p:spPr>
          <a:xfrm>
            <a:off x="10425467" y="5154109"/>
            <a:ext cx="2376" cy="5940"/>
          </a:xfrm>
          <a:custGeom>
            <a:avLst/>
            <a:gdLst/>
            <a:ahLst/>
            <a:cxnLst/>
            <a:rect l="l" t="t" r="r" b="b"/>
            <a:pathLst>
              <a:path w="1" h="2" extrusionOk="0">
                <a:moveTo>
                  <a:pt x="1" y="0"/>
                </a:moveTo>
                <a:cubicBezTo>
                  <a:pt x="1" y="1"/>
                  <a:pt x="0" y="2"/>
                  <a:pt x="0" y="2"/>
                </a:cubicBezTo>
                <a:cubicBezTo>
                  <a:pt x="1" y="2"/>
                  <a:pt x="1" y="1"/>
                  <a:pt x="1" y="0"/>
                </a:cubicBezTo>
              </a:path>
            </a:pathLst>
          </a:custGeom>
          <a:solidFill>
            <a:srgbClr val="5C7839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782" name="Google Shape;782;p36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0237776" y="5022250"/>
            <a:ext cx="33262" cy="3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36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10215206" y="5048384"/>
            <a:ext cx="66523" cy="7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36"/>
          <p:cNvPicPr/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10279354" y="5016310"/>
            <a:ext cx="33262" cy="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36"/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10338750" y="5003243"/>
            <a:ext cx="33262" cy="36826"/>
          </a:xfrm>
          <a:prstGeom prst="rect">
            <a:avLst/>
          </a:prstGeom>
          <a:noFill/>
          <a:ln>
            <a:noFill/>
          </a:ln>
        </p:spPr>
      </p:pic>
      <p:sp>
        <p:nvSpPr>
          <p:cNvPr id="786" name="Google Shape;786;p36"/>
          <p:cNvSpPr/>
          <p:nvPr/>
        </p:nvSpPr>
        <p:spPr>
          <a:xfrm>
            <a:off x="10254407" y="5114907"/>
            <a:ext cx="10692" cy="17819"/>
          </a:xfrm>
          <a:custGeom>
            <a:avLst/>
            <a:gdLst/>
            <a:ahLst/>
            <a:cxnLst/>
            <a:rect l="l" t="t" r="r" b="b"/>
            <a:pathLst>
              <a:path w="9" h="15" extrusionOk="0">
                <a:moveTo>
                  <a:pt x="9" y="0"/>
                </a:moveTo>
                <a:lnTo>
                  <a:pt x="0" y="12"/>
                </a:lnTo>
                <a:lnTo>
                  <a:pt x="4" y="15"/>
                </a:lnTo>
                <a:lnTo>
                  <a:pt x="9" y="0"/>
                </a:lnTo>
                <a:close/>
              </a:path>
            </a:pathLst>
          </a:custGeom>
          <a:solidFill>
            <a:srgbClr val="819E6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87" name="Google Shape;787;p36"/>
          <p:cNvSpPr/>
          <p:nvPr/>
        </p:nvSpPr>
        <p:spPr>
          <a:xfrm>
            <a:off x="10254407" y="5114907"/>
            <a:ext cx="10692" cy="17819"/>
          </a:xfrm>
          <a:custGeom>
            <a:avLst/>
            <a:gdLst/>
            <a:ahLst/>
            <a:cxnLst/>
            <a:rect l="l" t="t" r="r" b="b"/>
            <a:pathLst>
              <a:path w="9" h="15" extrusionOk="0">
                <a:moveTo>
                  <a:pt x="9" y="0"/>
                </a:moveTo>
                <a:lnTo>
                  <a:pt x="0" y="12"/>
                </a:lnTo>
                <a:lnTo>
                  <a:pt x="4" y="15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788" name="Google Shape;788;p36"/>
          <p:cNvPicPr/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10262723" y="5126787"/>
            <a:ext cx="41578" cy="2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6"/>
          <p:cNvPicPr/>
          <p:nvPr/>
        </p:nvPicPr>
        <p:blipFill rotWithShape="1">
          <a:blip r:embed="rId13">
            <a:alphaModFix/>
          </a:blip>
          <a:srcRect/>
          <a:stretch>
            <a:fillRect/>
          </a:stretch>
        </p:blipFill>
        <p:spPr>
          <a:xfrm>
            <a:off x="10279354" y="5148169"/>
            <a:ext cx="33262" cy="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6"/>
          <p:cNvPicPr/>
          <p:nvPr/>
        </p:nvPicPr>
        <p:blipFill rotWithShape="1">
          <a:blip r:embed="rId14">
            <a:alphaModFix/>
          </a:blip>
          <a:srcRect/>
          <a:stretch>
            <a:fillRect/>
          </a:stretch>
        </p:blipFill>
        <p:spPr>
          <a:xfrm>
            <a:off x="10324495" y="5108968"/>
            <a:ext cx="24947" cy="4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36"/>
          <p:cNvPicPr/>
          <p:nvPr/>
        </p:nvPicPr>
        <p:blipFill rotWithShape="1">
          <a:blip r:embed="rId15">
            <a:alphaModFix/>
          </a:blip>
          <a:srcRect/>
          <a:stretch>
            <a:fillRect/>
          </a:stretch>
        </p:blipFill>
        <p:spPr>
          <a:xfrm>
            <a:off x="10332810" y="5138666"/>
            <a:ext cx="33262" cy="2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36"/>
          <p:cNvPicPr/>
          <p:nvPr/>
        </p:nvPicPr>
        <p:blipFill rotWithShape="1">
          <a:blip r:embed="rId16">
            <a:alphaModFix/>
          </a:blip>
          <a:srcRect/>
          <a:stretch>
            <a:fillRect/>
          </a:stretch>
        </p:blipFill>
        <p:spPr>
          <a:xfrm>
            <a:off x="10223521" y="5900125"/>
            <a:ext cx="76027" cy="80779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36"/>
          <p:cNvSpPr/>
          <p:nvPr/>
        </p:nvSpPr>
        <p:spPr>
          <a:xfrm>
            <a:off x="10147494" y="6002287"/>
            <a:ext cx="626034" cy="665237"/>
          </a:xfrm>
          <a:custGeom>
            <a:avLst/>
            <a:gdLst/>
            <a:ahLst/>
            <a:cxnLst/>
            <a:rect l="l" t="t" r="r" b="b"/>
            <a:pathLst>
              <a:path w="223" h="222" extrusionOk="0">
                <a:moveTo>
                  <a:pt x="73" y="0"/>
                </a:moveTo>
                <a:cubicBezTo>
                  <a:pt x="69" y="0"/>
                  <a:pt x="65" y="1"/>
                  <a:pt x="61" y="3"/>
                </a:cubicBezTo>
                <a:cubicBezTo>
                  <a:pt x="53" y="37"/>
                  <a:pt x="19" y="55"/>
                  <a:pt x="0" y="75"/>
                </a:cubicBezTo>
                <a:cubicBezTo>
                  <a:pt x="3" y="83"/>
                  <a:pt x="11" y="80"/>
                  <a:pt x="15" y="84"/>
                </a:cubicBezTo>
                <a:cubicBezTo>
                  <a:pt x="21" y="96"/>
                  <a:pt x="5" y="90"/>
                  <a:pt x="4" y="100"/>
                </a:cubicBezTo>
                <a:cubicBezTo>
                  <a:pt x="5" y="116"/>
                  <a:pt x="10" y="135"/>
                  <a:pt x="2" y="148"/>
                </a:cubicBezTo>
                <a:cubicBezTo>
                  <a:pt x="3" y="150"/>
                  <a:pt x="4" y="151"/>
                  <a:pt x="5" y="151"/>
                </a:cubicBezTo>
                <a:cubicBezTo>
                  <a:pt x="6" y="151"/>
                  <a:pt x="8" y="150"/>
                  <a:pt x="9" y="148"/>
                </a:cubicBezTo>
                <a:cubicBezTo>
                  <a:pt x="11" y="147"/>
                  <a:pt x="12" y="146"/>
                  <a:pt x="14" y="146"/>
                </a:cubicBezTo>
                <a:quadBezTo>
                  <a:pt x="14" y="146"/>
                  <a:pt x="15" y="146"/>
                </a:quadBezTo>
                <a:cubicBezTo>
                  <a:pt x="25" y="147"/>
                  <a:pt x="21" y="159"/>
                  <a:pt x="27" y="162"/>
                </a:cubicBezTo>
                <a:cubicBezTo>
                  <a:pt x="38" y="174"/>
                  <a:pt x="20" y="177"/>
                  <a:pt x="21" y="187"/>
                </a:cubicBezTo>
                <a:cubicBezTo>
                  <a:pt x="22" y="187"/>
                  <a:pt x="23" y="187"/>
                  <a:pt x="23" y="187"/>
                </a:cubicBezTo>
                <a:cubicBezTo>
                  <a:pt x="27" y="187"/>
                  <a:pt x="29" y="182"/>
                  <a:pt x="32" y="179"/>
                </a:cubicBezTo>
                <a:cubicBezTo>
                  <a:pt x="34" y="201"/>
                  <a:pt x="69" y="187"/>
                  <a:pt x="69" y="213"/>
                </a:cubicBezTo>
                <a:quadBezTo>
                  <a:pt x="70" y="213"/>
                  <a:pt x="70" y="213"/>
                </a:quadBezTo>
                <a:cubicBezTo>
                  <a:pt x="72" y="213"/>
                  <a:pt x="74" y="213"/>
                  <a:pt x="76" y="212"/>
                </a:cubicBezTo>
                <a:cubicBezTo>
                  <a:pt x="79" y="212"/>
                  <a:pt x="81" y="211"/>
                  <a:pt x="84" y="211"/>
                </a:cubicBezTo>
                <a:cubicBezTo>
                  <a:pt x="89" y="211"/>
                  <a:pt x="93" y="214"/>
                  <a:pt x="93" y="222"/>
                </a:cubicBezTo>
                <a:cubicBezTo>
                  <a:pt x="106" y="216"/>
                  <a:pt x="114" y="202"/>
                  <a:pt x="116" y="190"/>
                </a:cubicBezTo>
                <a:cubicBezTo>
                  <a:pt x="118" y="189"/>
                  <a:pt x="120" y="188"/>
                  <a:pt x="122" y="188"/>
                </a:cubicBezTo>
                <a:cubicBezTo>
                  <a:pt x="126" y="188"/>
                  <a:pt x="130" y="191"/>
                  <a:pt x="134" y="193"/>
                </a:cubicBezTo>
                <a:cubicBezTo>
                  <a:pt x="138" y="195"/>
                  <a:pt x="141" y="198"/>
                  <a:pt x="145" y="198"/>
                </a:cubicBezTo>
                <a:cubicBezTo>
                  <a:pt x="148" y="198"/>
                  <a:pt x="150" y="197"/>
                  <a:pt x="152" y="195"/>
                </a:cubicBezTo>
                <a:cubicBezTo>
                  <a:pt x="157" y="190"/>
                  <a:pt x="155" y="174"/>
                  <a:pt x="166" y="173"/>
                </a:cubicBezTo>
                <a:cubicBezTo>
                  <a:pt x="171" y="176"/>
                  <a:pt x="175" y="177"/>
                  <a:pt x="179" y="177"/>
                </a:cubicBezTo>
                <a:cubicBezTo>
                  <a:pt x="184" y="177"/>
                  <a:pt x="189" y="176"/>
                  <a:pt x="193" y="174"/>
                </a:cubicBezTo>
                <a:cubicBezTo>
                  <a:pt x="198" y="173"/>
                  <a:pt x="203" y="172"/>
                  <a:pt x="208" y="172"/>
                </a:cubicBezTo>
                <a:cubicBezTo>
                  <a:pt x="209" y="172"/>
                  <a:pt x="210" y="172"/>
                  <a:pt x="210" y="172"/>
                </a:cubicBezTo>
                <a:cubicBezTo>
                  <a:pt x="214" y="162"/>
                  <a:pt x="193" y="162"/>
                  <a:pt x="196" y="150"/>
                </a:cubicBezTo>
                <a:cubicBezTo>
                  <a:pt x="195" y="146"/>
                  <a:pt x="198" y="145"/>
                  <a:pt x="201" y="145"/>
                </a:cubicBezTo>
                <a:cubicBezTo>
                  <a:pt x="202" y="145"/>
                  <a:pt x="203" y="145"/>
                  <a:pt x="204" y="145"/>
                </a:cubicBezTo>
                <a:cubicBezTo>
                  <a:pt x="223" y="134"/>
                  <a:pt x="192" y="127"/>
                  <a:pt x="194" y="116"/>
                </a:cubicBezTo>
                <a:cubicBezTo>
                  <a:pt x="196" y="113"/>
                  <a:pt x="199" y="112"/>
                  <a:pt x="203" y="112"/>
                </a:cubicBezTo>
                <a:cubicBezTo>
                  <a:pt x="204" y="112"/>
                  <a:pt x="205" y="112"/>
                  <a:pt x="206" y="112"/>
                </a:cubicBezTo>
                <a:cubicBezTo>
                  <a:pt x="207" y="112"/>
                  <a:pt x="208" y="113"/>
                  <a:pt x="209" y="113"/>
                </a:cubicBezTo>
                <a:cubicBezTo>
                  <a:pt x="212" y="113"/>
                  <a:pt x="214" y="112"/>
                  <a:pt x="216" y="111"/>
                </a:cubicBezTo>
                <a:cubicBezTo>
                  <a:pt x="175" y="109"/>
                  <a:pt x="213" y="75"/>
                  <a:pt x="203" y="55"/>
                </a:cubicBezTo>
                <a:cubicBezTo>
                  <a:pt x="194" y="54"/>
                  <a:pt x="182" y="53"/>
                  <a:pt x="174" y="47"/>
                </a:cubicBezTo>
                <a:cubicBezTo>
                  <a:pt x="165" y="41"/>
                  <a:pt x="174" y="33"/>
                  <a:pt x="174" y="27"/>
                </a:cubicBezTo>
                <a:cubicBezTo>
                  <a:pt x="171" y="31"/>
                  <a:pt x="165" y="32"/>
                  <a:pt x="160" y="35"/>
                </a:cubicBezTo>
                <a:cubicBezTo>
                  <a:pt x="152" y="28"/>
                  <a:pt x="167" y="18"/>
                  <a:pt x="157" y="12"/>
                </a:cubicBezTo>
                <a:cubicBezTo>
                  <a:pt x="152" y="10"/>
                  <a:pt x="146" y="9"/>
                  <a:pt x="141" y="9"/>
                </a:cubicBezTo>
                <a:cubicBezTo>
                  <a:pt x="135" y="9"/>
                  <a:pt x="130" y="10"/>
                  <a:pt x="124" y="11"/>
                </a:cubicBezTo>
                <a:cubicBezTo>
                  <a:pt x="118" y="12"/>
                  <a:pt x="113" y="13"/>
                  <a:pt x="108" y="13"/>
                </a:cubicBezTo>
                <a:cubicBezTo>
                  <a:pt x="100" y="13"/>
                  <a:pt x="93" y="11"/>
                  <a:pt x="87" y="4"/>
                </a:cubicBezTo>
                <a:cubicBezTo>
                  <a:pt x="83" y="2"/>
                  <a:pt x="78" y="0"/>
                  <a:pt x="73" y="0"/>
                </a:cubicBezTo>
              </a:path>
            </a:pathLst>
          </a:custGeom>
          <a:solidFill>
            <a:srgbClr val="CD8DBD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94" name="Google Shape;794;p36"/>
          <p:cNvSpPr/>
          <p:nvPr/>
        </p:nvSpPr>
        <p:spPr>
          <a:xfrm>
            <a:off x="9846950" y="5366747"/>
            <a:ext cx="148490" cy="146114"/>
          </a:xfrm>
          <a:custGeom>
            <a:avLst/>
            <a:gdLst/>
            <a:ahLst/>
            <a:cxnLst/>
            <a:rect l="l" t="t" r="r" b="b"/>
            <a:pathLst>
              <a:path w="53" h="49" extrusionOk="0">
                <a:moveTo>
                  <a:pt x="12" y="41"/>
                </a:moveTo>
                <a:cubicBezTo>
                  <a:pt x="14" y="39"/>
                  <a:pt x="10" y="36"/>
                  <a:pt x="13" y="34"/>
                </a:cubicBezTo>
                <a:quadBezTo>
                  <a:pt x="16" y="40"/>
                  <a:pt x="16" y="40"/>
                </a:quadBezTo>
                <a:quadBezTo>
                  <a:pt x="12" y="41"/>
                  <a:pt x="12" y="41"/>
                </a:quadBezTo>
                <a:moveTo>
                  <a:pt x="37" y="24"/>
                </a:moveTo>
                <a:quadBezTo>
                  <a:pt x="37" y="24"/>
                  <a:pt x="37" y="24"/>
                </a:quadBezTo>
                <a:quadBezTo>
                  <a:pt x="37" y="24"/>
                  <a:pt x="37" y="24"/>
                </a:quadBezTo>
                <a:cubicBezTo>
                  <a:pt x="21" y="28"/>
                  <a:pt x="44" y="32"/>
                  <a:pt x="40" y="40"/>
                </a:cubicBezTo>
                <a:quadBezTo>
                  <a:pt x="36" y="35"/>
                  <a:pt x="36" y="35"/>
                </a:quadBezTo>
                <a:cubicBezTo>
                  <a:pt x="37" y="40"/>
                  <a:pt x="35" y="42"/>
                  <a:pt x="32" y="42"/>
                </a:cubicBezTo>
                <a:cubicBezTo>
                  <a:pt x="31" y="42"/>
                  <a:pt x="29" y="41"/>
                  <a:pt x="27" y="41"/>
                </a:cubicBezTo>
                <a:cubicBezTo>
                  <a:pt x="25" y="40"/>
                  <a:pt x="24" y="40"/>
                  <a:pt x="22" y="40"/>
                </a:cubicBezTo>
                <a:cubicBezTo>
                  <a:pt x="22" y="40"/>
                  <a:pt x="21" y="40"/>
                  <a:pt x="21" y="40"/>
                </a:cubicBezTo>
                <a:quadBezTo>
                  <a:pt x="21" y="40"/>
                  <a:pt x="22" y="40"/>
                </a:quadBezTo>
                <a:quadBezTo>
                  <a:pt x="22" y="40"/>
                  <a:pt x="22" y="40"/>
                </a:quadBezTo>
                <a:quadBezTo>
                  <a:pt x="22" y="40"/>
                  <a:pt x="22" y="40"/>
                </a:quadBezTo>
                <a:quadBezTo>
                  <a:pt x="23" y="40"/>
                  <a:pt x="23" y="40"/>
                </a:quadBezTo>
                <a:cubicBezTo>
                  <a:pt x="23" y="37"/>
                  <a:pt x="21" y="34"/>
                  <a:pt x="18" y="34"/>
                </a:cubicBezTo>
                <a:quadBezTo>
                  <a:pt x="17" y="34"/>
                  <a:pt x="17" y="34"/>
                </a:quadBezTo>
                <a:cubicBezTo>
                  <a:pt x="17" y="33"/>
                  <a:pt x="18" y="31"/>
                  <a:pt x="17" y="31"/>
                </a:cubicBezTo>
                <a:quadBezTo>
                  <a:pt x="16" y="31"/>
                  <a:pt x="16" y="31"/>
                </a:quadBezTo>
                <a:cubicBezTo>
                  <a:pt x="17" y="30"/>
                  <a:pt x="18" y="29"/>
                  <a:pt x="19" y="29"/>
                </a:cubicBezTo>
                <a:cubicBezTo>
                  <a:pt x="23" y="29"/>
                  <a:pt x="24" y="38"/>
                  <a:pt x="29" y="40"/>
                </a:cubicBezTo>
                <a:cubicBezTo>
                  <a:pt x="28" y="38"/>
                  <a:pt x="27" y="24"/>
                  <a:pt x="37" y="24"/>
                </a:cubicBezTo>
                <a:moveTo>
                  <a:pt x="22" y="16"/>
                </a:moveTo>
                <a:quadBezTo>
                  <a:pt x="21" y="12"/>
                  <a:pt x="21" y="12"/>
                </a:quadBezTo>
                <a:quadBezTo>
                  <a:pt x="22" y="16"/>
                  <a:pt x="22" y="16"/>
                </a:quadBezTo>
                <a:moveTo>
                  <a:pt x="39" y="20"/>
                </a:moveTo>
                <a:cubicBezTo>
                  <a:pt x="38" y="18"/>
                  <a:pt x="35" y="14"/>
                  <a:pt x="35" y="11"/>
                </a:cubicBezTo>
                <a:cubicBezTo>
                  <a:pt x="38" y="15"/>
                  <a:pt x="53" y="15"/>
                  <a:pt x="43" y="22"/>
                </a:cubicBezTo>
                <a:quadBezTo>
                  <a:pt x="39" y="20"/>
                  <a:pt x="39" y="20"/>
                </a:quadBezTo>
                <a:cubicBezTo>
                  <a:pt x="39" y="21"/>
                  <a:pt x="39" y="22"/>
                  <a:pt x="39" y="22"/>
                </a:cubicBezTo>
                <a:quadBezTo>
                  <a:pt x="38" y="20"/>
                  <a:pt x="38" y="20"/>
                </a:quadBezTo>
                <a:quadBezTo>
                  <a:pt x="39" y="20"/>
                  <a:pt x="39" y="20"/>
                </a:quadBezTo>
                <a:moveTo>
                  <a:pt x="13" y="27"/>
                </a:moveTo>
                <a:cubicBezTo>
                  <a:pt x="11" y="27"/>
                  <a:pt x="9" y="26"/>
                  <a:pt x="8" y="23"/>
                </a:cubicBezTo>
                <a:cubicBezTo>
                  <a:pt x="17" y="20"/>
                  <a:pt x="5" y="13"/>
                  <a:pt x="14" y="10"/>
                </a:cubicBezTo>
                <a:cubicBezTo>
                  <a:pt x="19" y="13"/>
                  <a:pt x="19" y="22"/>
                  <a:pt x="18" y="24"/>
                </a:cubicBezTo>
                <a:cubicBezTo>
                  <a:pt x="16" y="26"/>
                  <a:pt x="15" y="27"/>
                  <a:pt x="13" y="27"/>
                </a:cubicBezTo>
                <a:moveTo>
                  <a:pt x="23" y="0"/>
                </a:moveTo>
                <a:cubicBezTo>
                  <a:pt x="19" y="0"/>
                  <a:pt x="16" y="1"/>
                  <a:pt x="12" y="4"/>
                </a:cubicBezTo>
                <a:cubicBezTo>
                  <a:pt x="0" y="9"/>
                  <a:pt x="4" y="26"/>
                  <a:pt x="5" y="37"/>
                </a:cubicBezTo>
                <a:cubicBezTo>
                  <a:pt x="10" y="46"/>
                  <a:pt x="20" y="47"/>
                  <a:pt x="29" y="49"/>
                </a:cubicBezTo>
                <a:quadBezTo>
                  <a:pt x="29" y="49"/>
                  <a:pt x="30" y="49"/>
                </a:quadBezTo>
                <a:cubicBezTo>
                  <a:pt x="32" y="49"/>
                  <a:pt x="34" y="47"/>
                  <a:pt x="36" y="46"/>
                </a:cubicBezTo>
                <a:cubicBezTo>
                  <a:pt x="38" y="44"/>
                  <a:pt x="40" y="43"/>
                  <a:pt x="42" y="43"/>
                </a:cubicBezTo>
                <a:cubicBezTo>
                  <a:pt x="43" y="43"/>
                  <a:pt x="44" y="43"/>
                  <a:pt x="45" y="44"/>
                </a:cubicBezTo>
                <a:cubicBezTo>
                  <a:pt x="42" y="35"/>
                  <a:pt x="53" y="33"/>
                  <a:pt x="52" y="24"/>
                </a:cubicBezTo>
                <a:cubicBezTo>
                  <a:pt x="51" y="12"/>
                  <a:pt x="46" y="7"/>
                  <a:pt x="37" y="1"/>
                </a:cubicBezTo>
                <a:cubicBezTo>
                  <a:pt x="37" y="1"/>
                  <a:pt x="36" y="1"/>
                  <a:pt x="36" y="1"/>
                </a:cubicBezTo>
                <a:cubicBezTo>
                  <a:pt x="34" y="1"/>
                  <a:pt x="32" y="1"/>
                  <a:pt x="30" y="1"/>
                </a:cubicBezTo>
                <a:cubicBezTo>
                  <a:pt x="28" y="0"/>
                  <a:pt x="25" y="0"/>
                  <a:pt x="23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95" name="Google Shape;795;p36"/>
          <p:cNvSpPr/>
          <p:nvPr/>
        </p:nvSpPr>
        <p:spPr>
          <a:xfrm>
            <a:off x="9861205" y="5396445"/>
            <a:ext cx="39202" cy="51081"/>
          </a:xfrm>
          <a:custGeom>
            <a:avLst/>
            <a:gdLst/>
            <a:ahLst/>
            <a:cxnLst/>
            <a:rect l="l" t="t" r="r" b="b"/>
            <a:pathLst>
              <a:path w="14" h="17" extrusionOk="0">
                <a:moveTo>
                  <a:pt x="9" y="0"/>
                </a:moveTo>
                <a:cubicBezTo>
                  <a:pt x="0" y="3"/>
                  <a:pt x="12" y="10"/>
                  <a:pt x="3" y="13"/>
                </a:cubicBezTo>
                <a:cubicBezTo>
                  <a:pt x="4" y="16"/>
                  <a:pt x="6" y="17"/>
                  <a:pt x="8" y="17"/>
                </a:cubicBezTo>
                <a:cubicBezTo>
                  <a:pt x="10" y="17"/>
                  <a:pt x="11" y="16"/>
                  <a:pt x="13" y="14"/>
                </a:cubicBezTo>
                <a:cubicBezTo>
                  <a:pt x="14" y="12"/>
                  <a:pt x="14" y="3"/>
                  <a:pt x="9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96" name="Google Shape;796;p36"/>
          <p:cNvSpPr/>
          <p:nvPr/>
        </p:nvSpPr>
        <p:spPr>
          <a:xfrm>
            <a:off x="9906346" y="5402385"/>
            <a:ext cx="2376" cy="11879"/>
          </a:xfrm>
          <a:custGeom>
            <a:avLst/>
            <a:gdLst/>
            <a:ahLst/>
            <a:cxnLst/>
            <a:rect l="l" t="t" r="r" b="b"/>
            <a:pathLst>
              <a:path w="2" h="10" extrusionOk="0">
                <a:moveTo>
                  <a:pt x="0" y="0"/>
                </a:moveTo>
                <a:lnTo>
                  <a:pt x="2" y="10"/>
                </a:lnTo>
                <a:lnTo>
                  <a:pt x="0" y="0"/>
                </a:lnTo>
                <a:close/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97" name="Google Shape;797;p36"/>
          <p:cNvSpPr/>
          <p:nvPr/>
        </p:nvSpPr>
        <p:spPr>
          <a:xfrm>
            <a:off x="9906346" y="5402385"/>
            <a:ext cx="2376" cy="11879"/>
          </a:xfrm>
          <a:custGeom>
            <a:avLst/>
            <a:gdLst/>
            <a:ahLst/>
            <a:cxnLst/>
            <a:rect l="l" t="t" r="r" b="b"/>
            <a:pathLst>
              <a:path w="2" h="10" extrusionOk="0">
                <a:moveTo>
                  <a:pt x="0" y="0"/>
                </a:moveTo>
                <a:lnTo>
                  <a:pt x="2" y="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98" name="Google Shape;798;p36"/>
          <p:cNvSpPr/>
          <p:nvPr/>
        </p:nvSpPr>
        <p:spPr>
          <a:xfrm>
            <a:off x="9945548" y="5400010"/>
            <a:ext cx="49893" cy="32074"/>
          </a:xfrm>
          <a:custGeom>
            <a:avLst/>
            <a:gdLst/>
            <a:ahLst/>
            <a:cxnLst/>
            <a:rect l="l" t="t" r="r" b="b"/>
            <a:pathLst>
              <a:path w="18" h="11" extrusionOk="0">
                <a:moveTo>
                  <a:pt x="3" y="9"/>
                </a:moveTo>
                <a:quadBezTo>
                  <a:pt x="4" y="11"/>
                  <a:pt x="4" y="11"/>
                </a:quadBezTo>
                <a:cubicBezTo>
                  <a:pt x="4" y="11"/>
                  <a:pt x="4" y="10"/>
                  <a:pt x="4" y="9"/>
                </a:cubicBezTo>
                <a:quadBezTo>
                  <a:pt x="3" y="9"/>
                  <a:pt x="3" y="9"/>
                </a:quadBezTo>
                <a:moveTo>
                  <a:pt x="0" y="0"/>
                </a:moveTo>
                <a:cubicBezTo>
                  <a:pt x="0" y="3"/>
                  <a:pt x="3" y="7"/>
                  <a:pt x="4" y="9"/>
                </a:cubicBezTo>
                <a:quadBezTo>
                  <a:pt x="8" y="11"/>
                  <a:pt x="8" y="11"/>
                </a:quadBezTo>
                <a:cubicBezTo>
                  <a:pt x="18" y="4"/>
                  <a:pt x="3" y="4"/>
                  <a:pt x="0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799" name="Google Shape;799;p36"/>
          <p:cNvSpPr/>
          <p:nvPr/>
        </p:nvSpPr>
        <p:spPr>
          <a:xfrm>
            <a:off x="9892091" y="5438023"/>
            <a:ext cx="78403" cy="54644"/>
          </a:xfrm>
          <a:custGeom>
            <a:avLst/>
            <a:gdLst/>
            <a:ahLst/>
            <a:cxnLst/>
            <a:rect l="l" t="t" r="r" b="b"/>
            <a:pathLst>
              <a:path w="28" h="18" extrusionOk="0">
                <a:moveTo>
                  <a:pt x="21" y="0"/>
                </a:moveTo>
                <a:cubicBezTo>
                  <a:pt x="11" y="0"/>
                  <a:pt x="12" y="14"/>
                  <a:pt x="13" y="16"/>
                </a:cubicBezTo>
                <a:cubicBezTo>
                  <a:pt x="8" y="14"/>
                  <a:pt x="7" y="5"/>
                  <a:pt x="3" y="5"/>
                </a:cubicBezTo>
                <a:cubicBezTo>
                  <a:pt x="2" y="5"/>
                  <a:pt x="1" y="6"/>
                  <a:pt x="0" y="7"/>
                </a:cubicBezTo>
                <a:quadBezTo>
                  <a:pt x="0" y="7"/>
                  <a:pt x="1" y="7"/>
                </a:quadBezTo>
                <a:cubicBezTo>
                  <a:pt x="2" y="7"/>
                  <a:pt x="1" y="9"/>
                  <a:pt x="1" y="10"/>
                </a:cubicBezTo>
                <a:quadBezTo>
                  <a:pt x="1" y="10"/>
                  <a:pt x="2" y="10"/>
                </a:quadBezTo>
                <a:cubicBezTo>
                  <a:pt x="5" y="10"/>
                  <a:pt x="7" y="13"/>
                  <a:pt x="7" y="16"/>
                </a:cubicBezTo>
                <a:quadBezTo>
                  <a:pt x="7" y="16"/>
                  <a:pt x="6" y="16"/>
                </a:quadBezTo>
                <a:quadBezTo>
                  <a:pt x="6" y="16"/>
                  <a:pt x="6" y="16"/>
                </a:quadBezTo>
                <a:quadBezTo>
                  <a:pt x="6" y="16"/>
                  <a:pt x="6" y="16"/>
                </a:quadBezTo>
                <a:quadBezTo>
                  <a:pt x="5" y="16"/>
                  <a:pt x="5" y="16"/>
                </a:quadBezTo>
                <a:cubicBezTo>
                  <a:pt x="5" y="16"/>
                  <a:pt x="6" y="16"/>
                  <a:pt x="6" y="16"/>
                </a:cubicBezTo>
                <a:cubicBezTo>
                  <a:pt x="8" y="16"/>
                  <a:pt x="9" y="16"/>
                  <a:pt x="11" y="17"/>
                </a:cubicBezTo>
                <a:cubicBezTo>
                  <a:pt x="13" y="17"/>
                  <a:pt x="15" y="18"/>
                  <a:pt x="16" y="18"/>
                </a:cubicBezTo>
                <a:cubicBezTo>
                  <a:pt x="19" y="18"/>
                  <a:pt x="21" y="16"/>
                  <a:pt x="20" y="11"/>
                </a:cubicBezTo>
                <a:quadBezTo>
                  <a:pt x="24" y="16"/>
                  <a:pt x="24" y="16"/>
                </a:quadBezTo>
                <a:cubicBezTo>
                  <a:pt x="28" y="8"/>
                  <a:pt x="5" y="4"/>
                  <a:pt x="21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00" name="Google Shape;800;p36"/>
          <p:cNvSpPr/>
          <p:nvPr/>
        </p:nvSpPr>
        <p:spPr>
          <a:xfrm>
            <a:off x="9875460" y="5468909"/>
            <a:ext cx="16631" cy="20195"/>
          </a:xfrm>
          <a:custGeom>
            <a:avLst/>
            <a:gdLst/>
            <a:ahLst/>
            <a:cxnLst/>
            <a:rect l="l" t="t" r="r" b="b"/>
            <a:pathLst>
              <a:path w="6" h="7" extrusionOk="0">
                <a:moveTo>
                  <a:pt x="3" y="0"/>
                </a:moveTo>
                <a:cubicBezTo>
                  <a:pt x="0" y="2"/>
                  <a:pt x="4" y="5"/>
                  <a:pt x="2" y="7"/>
                </a:cubicBezTo>
                <a:quadBezTo>
                  <a:pt x="6" y="6"/>
                  <a:pt x="6" y="6"/>
                </a:quadBezTo>
                <a:quadBezTo>
                  <a:pt x="3" y="0"/>
                  <a:pt x="3" y="0"/>
                </a:quad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01" name="Google Shape;801;p36"/>
          <p:cNvSpPr/>
          <p:nvPr/>
        </p:nvSpPr>
        <p:spPr>
          <a:xfrm rot="16200000">
            <a:off x="661193" y="5918798"/>
            <a:ext cx="11113" cy="12700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quadBezTo>
                  <a:pt x="2" y="0"/>
                  <a:pt x="2" y="0"/>
                </a:quadBezTo>
                <a:cubicBezTo>
                  <a:pt x="0" y="1"/>
                  <a:pt x="1" y="2"/>
                  <a:pt x="2" y="3"/>
                </a:cubicBezTo>
                <a:cubicBezTo>
                  <a:pt x="3" y="3"/>
                  <a:pt x="0" y="1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02" name="Google Shape;802;p36"/>
          <p:cNvSpPr/>
          <p:nvPr/>
        </p:nvSpPr>
        <p:spPr>
          <a:xfrm rot="16200000">
            <a:off x="1366840" y="5892605"/>
            <a:ext cx="38100" cy="31750"/>
          </a:xfrm>
          <a:custGeom>
            <a:avLst/>
            <a:gdLst/>
            <a:ahLst/>
            <a:cxnLst/>
            <a:rect l="l" t="t" r="r" b="b"/>
            <a:pathLst>
              <a:path w="10" h="8" extrusionOk="0">
                <a:moveTo>
                  <a:pt x="8" y="0"/>
                </a:moveTo>
                <a:quadBezTo>
                  <a:pt x="5" y="1"/>
                  <a:pt x="5" y="1"/>
                </a:quadBezTo>
                <a:cubicBezTo>
                  <a:pt x="2" y="2"/>
                  <a:pt x="0" y="3"/>
                  <a:pt x="1" y="7"/>
                </a:cubicBezTo>
                <a:quadBezTo>
                  <a:pt x="1" y="7"/>
                  <a:pt x="1" y="7"/>
                </a:quadBezTo>
                <a:quadBezTo>
                  <a:pt x="2" y="7"/>
                  <a:pt x="2" y="8"/>
                </a:quadBezTo>
                <a:quadBezTo>
                  <a:pt x="2" y="8"/>
                  <a:pt x="2" y="8"/>
                </a:quadBezTo>
                <a:cubicBezTo>
                  <a:pt x="3" y="8"/>
                  <a:pt x="4" y="6"/>
                  <a:pt x="5" y="6"/>
                </a:cubicBezTo>
                <a:cubicBezTo>
                  <a:pt x="6" y="5"/>
                  <a:pt x="10" y="3"/>
                  <a:pt x="8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03" name="Google Shape;803;p36"/>
          <p:cNvSpPr/>
          <p:nvPr/>
        </p:nvSpPr>
        <p:spPr>
          <a:xfrm rot="16200000">
            <a:off x="923132" y="5445722"/>
            <a:ext cx="465138" cy="460377"/>
          </a:xfrm>
          <a:custGeom>
            <a:avLst/>
            <a:gdLst/>
            <a:ahLst/>
            <a:cxnLst/>
            <a:rect l="l" t="t" r="r" b="b"/>
            <a:pathLst>
              <a:path w="124" h="115" extrusionOk="0">
                <a:moveTo>
                  <a:pt x="9" y="75"/>
                </a:moveTo>
                <a:cubicBezTo>
                  <a:pt x="9" y="75"/>
                  <a:pt x="8" y="75"/>
                  <a:pt x="8" y="75"/>
                </a:cubicBezTo>
                <a:cubicBezTo>
                  <a:pt x="8" y="75"/>
                  <a:pt x="9" y="75"/>
                  <a:pt x="9" y="75"/>
                </a:cubicBezTo>
                <a:moveTo>
                  <a:pt x="65" y="0"/>
                </a:moveTo>
                <a:cubicBezTo>
                  <a:pt x="53" y="8"/>
                  <a:pt x="66" y="22"/>
                  <a:pt x="54" y="30"/>
                </a:cubicBezTo>
                <a:cubicBezTo>
                  <a:pt x="50" y="28"/>
                  <a:pt x="45" y="27"/>
                  <a:pt x="40" y="27"/>
                </a:cubicBezTo>
                <a:cubicBezTo>
                  <a:pt x="35" y="27"/>
                  <a:pt x="30" y="28"/>
                  <a:pt x="26" y="31"/>
                </a:cubicBezTo>
                <a:cubicBezTo>
                  <a:pt x="24" y="32"/>
                  <a:pt x="23" y="33"/>
                  <a:pt x="21" y="33"/>
                </a:cubicBezTo>
                <a:cubicBezTo>
                  <a:pt x="17" y="33"/>
                  <a:pt x="14" y="25"/>
                  <a:pt x="10" y="23"/>
                </a:cubicBezTo>
                <a:cubicBezTo>
                  <a:pt x="9" y="22"/>
                  <a:pt x="8" y="22"/>
                  <a:pt x="7" y="22"/>
                </a:cubicBezTo>
                <a:cubicBezTo>
                  <a:pt x="6" y="22"/>
                  <a:pt x="5" y="22"/>
                  <a:pt x="4" y="23"/>
                </a:cubicBezTo>
                <a:cubicBezTo>
                  <a:pt x="3" y="23"/>
                  <a:pt x="2" y="23"/>
                  <a:pt x="1" y="23"/>
                </a:cubicBezTo>
                <a:cubicBezTo>
                  <a:pt x="1" y="23"/>
                  <a:pt x="0" y="23"/>
                  <a:pt x="0" y="23"/>
                </a:cubicBezTo>
                <a:cubicBezTo>
                  <a:pt x="9" y="32"/>
                  <a:pt x="21" y="43"/>
                  <a:pt x="23" y="56"/>
                </a:cubicBezTo>
                <a:quadBezTo>
                  <a:pt x="24" y="57"/>
                  <a:pt x="25" y="57"/>
                </a:quadBezTo>
                <a:cubicBezTo>
                  <a:pt x="25" y="57"/>
                  <a:pt x="26" y="57"/>
                  <a:pt x="26" y="56"/>
                </a:cubicBezTo>
                <a:quadBezTo>
                  <a:pt x="27" y="56"/>
                  <a:pt x="28" y="56"/>
                </a:quadBezTo>
                <a:quadBezTo>
                  <a:pt x="28" y="56"/>
                  <a:pt x="28" y="56"/>
                </a:quadBezTo>
                <a:cubicBezTo>
                  <a:pt x="33" y="61"/>
                  <a:pt x="23" y="61"/>
                  <a:pt x="26" y="64"/>
                </a:cubicBezTo>
                <a:cubicBezTo>
                  <a:pt x="21" y="68"/>
                  <a:pt x="13" y="70"/>
                  <a:pt x="7" y="73"/>
                </a:cubicBezTo>
                <a:cubicBezTo>
                  <a:pt x="7" y="74"/>
                  <a:pt x="10" y="74"/>
                  <a:pt x="9" y="75"/>
                </a:cubicBezTo>
                <a:cubicBezTo>
                  <a:pt x="12" y="73"/>
                  <a:pt x="16" y="73"/>
                  <a:pt x="20" y="73"/>
                </a:cubicBezTo>
                <a:cubicBezTo>
                  <a:pt x="23" y="73"/>
                  <a:pt x="26" y="73"/>
                  <a:pt x="28" y="74"/>
                </a:cubicBezTo>
                <a:cubicBezTo>
                  <a:pt x="28" y="75"/>
                  <a:pt x="26" y="77"/>
                  <a:pt x="25" y="78"/>
                </a:cubicBezTo>
                <a:quadBezTo>
                  <a:pt x="25" y="78"/>
                  <a:pt x="25" y="78"/>
                </a:quadBezTo>
                <a:cubicBezTo>
                  <a:pt x="26" y="78"/>
                  <a:pt x="26" y="77"/>
                  <a:pt x="27" y="77"/>
                </a:cubicBezTo>
                <a:cubicBezTo>
                  <a:pt x="28" y="77"/>
                  <a:pt x="29" y="76"/>
                  <a:pt x="29" y="76"/>
                </a:cubicBezTo>
                <a:quadBezTo>
                  <a:pt x="30" y="76"/>
                  <a:pt x="30" y="76"/>
                </a:quadBezTo>
                <a:cubicBezTo>
                  <a:pt x="31" y="82"/>
                  <a:pt x="29" y="87"/>
                  <a:pt x="25" y="91"/>
                </a:cubicBezTo>
                <a:quadBezTo>
                  <a:pt x="30" y="88"/>
                  <a:pt x="30" y="88"/>
                </a:quadBezTo>
                <a:cubicBezTo>
                  <a:pt x="33" y="89"/>
                  <a:pt x="33" y="92"/>
                  <a:pt x="33" y="94"/>
                </a:cubicBezTo>
                <a:cubicBezTo>
                  <a:pt x="35" y="91"/>
                  <a:pt x="37" y="89"/>
                  <a:pt x="39" y="87"/>
                </a:cubicBezTo>
                <a:quadBezTo>
                  <a:pt x="39" y="87"/>
                  <a:pt x="40" y="87"/>
                </a:quadBezTo>
                <a:cubicBezTo>
                  <a:pt x="41" y="87"/>
                  <a:pt x="42" y="88"/>
                  <a:pt x="42" y="89"/>
                </a:cubicBezTo>
                <a:quadBezTo>
                  <a:pt x="45" y="86"/>
                  <a:pt x="45" y="86"/>
                </a:quadBezTo>
                <a:quadBezTo>
                  <a:pt x="46" y="85"/>
                  <a:pt x="47" y="85"/>
                </a:quadBezTo>
                <a:cubicBezTo>
                  <a:pt x="48" y="85"/>
                  <a:pt x="48" y="86"/>
                  <a:pt x="48" y="87"/>
                </a:cubicBezTo>
                <a:cubicBezTo>
                  <a:pt x="48" y="88"/>
                  <a:pt x="48" y="90"/>
                  <a:pt x="49" y="90"/>
                </a:cubicBezTo>
                <a:cubicBezTo>
                  <a:pt x="49" y="90"/>
                  <a:pt x="50" y="89"/>
                  <a:pt x="50" y="89"/>
                </a:cubicBezTo>
                <a:cubicBezTo>
                  <a:pt x="54" y="97"/>
                  <a:pt x="50" y="106"/>
                  <a:pt x="50" y="114"/>
                </a:cubicBezTo>
                <a:quadBezTo>
                  <a:pt x="50" y="114"/>
                  <a:pt x="50" y="114"/>
                </a:quadBezTo>
                <a:cubicBezTo>
                  <a:pt x="51" y="114"/>
                  <a:pt x="52" y="114"/>
                  <a:pt x="52" y="115"/>
                </a:cubicBezTo>
                <a:cubicBezTo>
                  <a:pt x="53" y="115"/>
                  <a:pt x="54" y="115"/>
                  <a:pt x="54" y="115"/>
                </a:cubicBezTo>
                <a:quadBezTo>
                  <a:pt x="55" y="115"/>
                  <a:pt x="56" y="114"/>
                </a:quadBezTo>
                <a:cubicBezTo>
                  <a:pt x="54" y="110"/>
                  <a:pt x="57" y="107"/>
                  <a:pt x="55" y="103"/>
                </a:cubicBezTo>
                <a:cubicBezTo>
                  <a:pt x="58" y="100"/>
                  <a:pt x="60" y="95"/>
                  <a:pt x="64" y="94"/>
                </a:cubicBezTo>
                <a:cubicBezTo>
                  <a:pt x="65" y="96"/>
                  <a:pt x="66" y="96"/>
                  <a:pt x="68" y="96"/>
                </a:cubicBezTo>
                <a:quadBezTo>
                  <a:pt x="68" y="96"/>
                  <a:pt x="69" y="96"/>
                </a:quadBezTo>
                <a:cubicBezTo>
                  <a:pt x="69" y="96"/>
                  <a:pt x="70" y="96"/>
                  <a:pt x="70" y="96"/>
                </a:cubicBezTo>
                <a:cubicBezTo>
                  <a:pt x="72" y="96"/>
                  <a:pt x="73" y="97"/>
                  <a:pt x="74" y="99"/>
                </a:cubicBezTo>
                <a:cubicBezTo>
                  <a:pt x="75" y="101"/>
                  <a:pt x="75" y="105"/>
                  <a:pt x="76" y="106"/>
                </a:cubicBezTo>
                <a:cubicBezTo>
                  <a:pt x="79" y="100"/>
                  <a:pt x="88" y="100"/>
                  <a:pt x="88" y="91"/>
                </a:cubicBezTo>
                <a:quadBezTo>
                  <a:pt x="96" y="89"/>
                  <a:pt x="96" y="89"/>
                </a:quadBezTo>
                <a:cubicBezTo>
                  <a:pt x="98" y="90"/>
                  <a:pt x="101" y="94"/>
                  <a:pt x="104" y="94"/>
                </a:cubicBezTo>
                <a:quadBezTo>
                  <a:pt x="104" y="94"/>
                  <a:pt x="104" y="94"/>
                </a:quadBezTo>
                <a:cubicBezTo>
                  <a:pt x="100" y="86"/>
                  <a:pt x="89" y="83"/>
                  <a:pt x="87" y="75"/>
                </a:cubicBezTo>
                <a:cubicBezTo>
                  <a:pt x="96" y="68"/>
                  <a:pt x="106" y="66"/>
                  <a:pt x="115" y="59"/>
                </a:cubicBezTo>
                <a:cubicBezTo>
                  <a:pt x="115" y="60"/>
                  <a:pt x="117" y="61"/>
                  <a:pt x="117" y="62"/>
                </a:cubicBezTo>
                <a:cubicBezTo>
                  <a:pt x="118" y="61"/>
                  <a:pt x="124" y="62"/>
                  <a:pt x="123" y="59"/>
                </a:cubicBezTo>
                <a:cubicBezTo>
                  <a:pt x="124" y="56"/>
                  <a:pt x="123" y="55"/>
                  <a:pt x="122" y="55"/>
                </a:cubicBezTo>
                <a:cubicBezTo>
                  <a:pt x="121" y="55"/>
                  <a:pt x="119" y="56"/>
                  <a:pt x="118" y="56"/>
                </a:cubicBezTo>
                <a:cubicBezTo>
                  <a:pt x="116" y="56"/>
                  <a:pt x="115" y="56"/>
                  <a:pt x="113" y="56"/>
                </a:cubicBezTo>
                <a:cubicBezTo>
                  <a:pt x="112" y="56"/>
                  <a:pt x="111" y="56"/>
                  <a:pt x="110" y="55"/>
                </a:cubicBezTo>
                <a:cubicBezTo>
                  <a:pt x="112" y="53"/>
                  <a:pt x="115" y="50"/>
                  <a:pt x="112" y="47"/>
                </a:cubicBezTo>
                <a:cubicBezTo>
                  <a:pt x="112" y="47"/>
                  <a:pt x="111" y="47"/>
                  <a:pt x="111" y="47"/>
                </a:cubicBezTo>
                <a:cubicBezTo>
                  <a:pt x="108" y="47"/>
                  <a:pt x="108" y="43"/>
                  <a:pt x="105" y="42"/>
                </a:cubicBezTo>
                <a:cubicBezTo>
                  <a:pt x="105" y="38"/>
                  <a:pt x="111" y="36"/>
                  <a:pt x="113" y="32"/>
                </a:cubicBezTo>
                <a:cubicBezTo>
                  <a:pt x="106" y="28"/>
                  <a:pt x="94" y="26"/>
                  <a:pt x="85" y="22"/>
                </a:cubicBezTo>
                <a:cubicBezTo>
                  <a:pt x="85" y="22"/>
                  <a:pt x="84" y="22"/>
                  <a:pt x="84" y="22"/>
                </a:cubicBezTo>
                <a:cubicBezTo>
                  <a:pt x="81" y="22"/>
                  <a:pt x="78" y="24"/>
                  <a:pt x="75" y="25"/>
                </a:cubicBezTo>
                <a:cubicBezTo>
                  <a:pt x="70" y="19"/>
                  <a:pt x="75" y="11"/>
                  <a:pt x="71" y="5"/>
                </a:cubicBezTo>
                <a:cubicBezTo>
                  <a:pt x="70" y="2"/>
                  <a:pt x="68" y="0"/>
                  <a:pt x="6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04" name="Google Shape;804;p36"/>
          <p:cNvSpPr/>
          <p:nvPr/>
        </p:nvSpPr>
        <p:spPr>
          <a:xfrm rot="16200000">
            <a:off x="490536" y="5779892"/>
            <a:ext cx="120650" cy="107950"/>
          </a:xfrm>
          <a:custGeom>
            <a:avLst/>
            <a:gdLst/>
            <a:ahLst/>
            <a:cxnLst/>
            <a:rect l="l" t="t" r="r" b="b"/>
            <a:pathLst>
              <a:path w="32" h="27" extrusionOk="0">
                <a:moveTo>
                  <a:pt x="21" y="19"/>
                </a:moveTo>
                <a:quadBezTo>
                  <a:pt x="21" y="19"/>
                  <a:pt x="21" y="18"/>
                </a:quadBezTo>
                <a:quadBezTo>
                  <a:pt x="20" y="17"/>
                  <a:pt x="22" y="17"/>
                </a:quadBezTo>
                <a:quadBezTo>
                  <a:pt x="22" y="17"/>
                  <a:pt x="23" y="17"/>
                </a:quadBezTo>
                <a:cubicBezTo>
                  <a:pt x="21" y="19"/>
                  <a:pt x="24" y="20"/>
                  <a:pt x="21" y="20"/>
                </a:cubicBezTo>
                <a:quadBezTo>
                  <a:pt x="21" y="20"/>
                  <a:pt x="20" y="20"/>
                </a:quadBezTo>
                <a:quadBezTo>
                  <a:pt x="20" y="18"/>
                  <a:pt x="20" y="18"/>
                </a:quadBezTo>
                <a:quadBezTo>
                  <a:pt x="21" y="19"/>
                  <a:pt x="21" y="19"/>
                </a:quadBezTo>
                <a:moveTo>
                  <a:pt x="4" y="17"/>
                </a:moveTo>
                <a:cubicBezTo>
                  <a:pt x="3" y="15"/>
                  <a:pt x="7" y="17"/>
                  <a:pt x="5" y="14"/>
                </a:cubicBezTo>
                <a:cubicBezTo>
                  <a:pt x="7" y="16"/>
                  <a:pt x="5" y="17"/>
                  <a:pt x="4" y="17"/>
                </a:cubicBezTo>
                <a:moveTo>
                  <a:pt x="16" y="13"/>
                </a:moveTo>
                <a:cubicBezTo>
                  <a:pt x="16" y="12"/>
                  <a:pt x="17" y="12"/>
                  <a:pt x="17" y="12"/>
                </a:cubicBezTo>
                <a:cubicBezTo>
                  <a:pt x="18" y="12"/>
                  <a:pt x="19" y="13"/>
                  <a:pt x="20" y="14"/>
                </a:cubicBezTo>
                <a:cubicBezTo>
                  <a:pt x="21" y="14"/>
                  <a:pt x="22" y="15"/>
                  <a:pt x="22" y="15"/>
                </a:cubicBezTo>
                <a:quadBezTo>
                  <a:pt x="23" y="15"/>
                  <a:pt x="24" y="15"/>
                </a:quadBezTo>
                <a:cubicBezTo>
                  <a:pt x="24" y="15"/>
                  <a:pt x="23" y="15"/>
                  <a:pt x="23" y="15"/>
                </a:cubicBezTo>
                <a:quadBezTo>
                  <a:pt x="23" y="15"/>
                  <a:pt x="22" y="15"/>
                </a:quadBezTo>
                <a:cubicBezTo>
                  <a:pt x="21" y="15"/>
                  <a:pt x="20" y="16"/>
                  <a:pt x="18" y="17"/>
                </a:cubicBezTo>
                <a:cubicBezTo>
                  <a:pt x="17" y="19"/>
                  <a:pt x="19" y="20"/>
                  <a:pt x="19" y="21"/>
                </a:cubicBezTo>
                <a:cubicBezTo>
                  <a:pt x="18" y="21"/>
                  <a:pt x="17" y="20"/>
                  <a:pt x="17" y="20"/>
                </a:cubicBezTo>
                <a:cubicBezTo>
                  <a:pt x="16" y="20"/>
                  <a:pt x="15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4" y="22"/>
                  <a:pt x="14" y="21"/>
                </a:cubicBezTo>
                <a:quadBezTo>
                  <a:pt x="14" y="21"/>
                  <a:pt x="14" y="20"/>
                </a:quadBezTo>
                <a:cubicBezTo>
                  <a:pt x="14" y="21"/>
                  <a:pt x="13" y="21"/>
                  <a:pt x="12" y="21"/>
                </a:cubicBezTo>
                <a:cubicBezTo>
                  <a:pt x="12" y="20"/>
                  <a:pt x="13" y="21"/>
                  <a:pt x="13" y="20"/>
                </a:cubicBezTo>
                <a:quadBezTo>
                  <a:pt x="12" y="19"/>
                  <a:pt x="11" y="19"/>
                </a:quadBezTo>
                <a:cubicBezTo>
                  <a:pt x="10" y="19"/>
                  <a:pt x="9" y="21"/>
                  <a:pt x="8" y="22"/>
                </a:cubicBezTo>
                <a:cubicBezTo>
                  <a:pt x="8" y="22"/>
                  <a:pt x="10" y="20"/>
                  <a:pt x="8" y="18"/>
                </a:cubicBezTo>
                <a:quadBezTo>
                  <a:pt x="8" y="18"/>
                  <a:pt x="8" y="18"/>
                </a:quadBezTo>
                <a:quadBezTo>
                  <a:pt x="7" y="18"/>
                  <a:pt x="7" y="18"/>
                </a:quadBezTo>
                <a:cubicBezTo>
                  <a:pt x="6" y="18"/>
                  <a:pt x="6" y="19"/>
                  <a:pt x="6" y="19"/>
                </a:cubicBezTo>
                <a:quadBezTo>
                  <a:pt x="6" y="19"/>
                  <a:pt x="5" y="19"/>
                </a:quadBezTo>
                <a:quadBezTo>
                  <a:pt x="8" y="16"/>
                  <a:pt x="8" y="16"/>
                </a:quadBezTo>
                <a:cubicBezTo>
                  <a:pt x="9" y="18"/>
                  <a:pt x="9" y="19"/>
                  <a:pt x="10" y="19"/>
                </a:cubicBezTo>
                <a:cubicBezTo>
                  <a:pt x="11" y="19"/>
                  <a:pt x="12" y="18"/>
                  <a:pt x="12" y="18"/>
                </a:cubicBezTo>
                <a:cubicBezTo>
                  <a:pt x="13" y="18"/>
                  <a:pt x="14" y="18"/>
                  <a:pt x="15" y="18"/>
                </a:cubicBezTo>
                <a:cubicBezTo>
                  <a:pt x="15" y="18"/>
                  <a:pt x="16" y="18"/>
                  <a:pt x="16" y="18"/>
                </a:cubicBezTo>
                <a:quadBezTo>
                  <a:pt x="14" y="17"/>
                  <a:pt x="14" y="15"/>
                </a:quadBezTo>
                <a:cubicBezTo>
                  <a:pt x="16" y="15"/>
                  <a:pt x="16" y="17"/>
                  <a:pt x="17" y="17"/>
                </a:cubicBezTo>
                <a:cubicBezTo>
                  <a:pt x="17" y="17"/>
                  <a:pt x="18" y="17"/>
                  <a:pt x="19" y="16"/>
                </a:cubicBezTo>
                <a:quadBezTo>
                  <a:pt x="19" y="16"/>
                  <a:pt x="19" y="16"/>
                </a:quadBezTo>
                <a:cubicBezTo>
                  <a:pt x="18" y="16"/>
                  <a:pt x="18" y="15"/>
                  <a:pt x="18" y="14"/>
                </a:cubicBezTo>
                <a:cubicBezTo>
                  <a:pt x="18" y="14"/>
                  <a:pt x="18" y="13"/>
                  <a:pt x="16" y="13"/>
                </a:cubicBezTo>
                <a:quadBezTo>
                  <a:pt x="16" y="13"/>
                  <a:pt x="16" y="13"/>
                </a:quadBezTo>
                <a:moveTo>
                  <a:pt x="10" y="6"/>
                </a:moveTo>
                <a:cubicBezTo>
                  <a:pt x="11" y="6"/>
                  <a:pt x="12" y="4"/>
                  <a:pt x="11" y="3"/>
                </a:cubicBezTo>
                <a:quadBezTo>
                  <a:pt x="14" y="5"/>
                  <a:pt x="14" y="5"/>
                </a:quadBezTo>
                <a:cubicBezTo>
                  <a:pt x="14" y="5"/>
                  <a:pt x="15" y="5"/>
                  <a:pt x="15" y="5"/>
                </a:cubicBezTo>
                <a:quadBezTo>
                  <a:pt x="15" y="6"/>
                  <a:pt x="15" y="6"/>
                </a:quadBezTo>
                <a:quadBezTo>
                  <a:pt x="15" y="6"/>
                  <a:pt x="15" y="6"/>
                </a:quadBezTo>
                <a:quadBezTo>
                  <a:pt x="14" y="5"/>
                  <a:pt x="14" y="5"/>
                </a:quadBezTo>
                <a:quadBezTo>
                  <a:pt x="14" y="5"/>
                  <a:pt x="14" y="5"/>
                </a:quadBezTo>
                <a:quadBezTo>
                  <a:pt x="13" y="5"/>
                  <a:pt x="13" y="6"/>
                </a:quadBezTo>
                <a:quadBezTo>
                  <a:pt x="14" y="7"/>
                  <a:pt x="14" y="7"/>
                </a:quadBezTo>
                <a:cubicBezTo>
                  <a:pt x="16" y="7"/>
                  <a:pt x="17" y="4"/>
                  <a:pt x="18" y="4"/>
                </a:cubicBezTo>
                <a:cubicBezTo>
                  <a:pt x="18" y="6"/>
                  <a:pt x="20" y="9"/>
                  <a:pt x="23" y="9"/>
                </a:cubicBezTo>
                <a:quadBezTo>
                  <a:pt x="23" y="9"/>
                  <a:pt x="23" y="9"/>
                </a:quadBezTo>
                <a:quadBezTo>
                  <a:pt x="24" y="9"/>
                  <a:pt x="24" y="9"/>
                </a:quadBezTo>
                <a:quadBezTo>
                  <a:pt x="24" y="9"/>
                  <a:pt x="23" y="9"/>
                </a:quadBezTo>
                <a:cubicBezTo>
                  <a:pt x="21" y="10"/>
                  <a:pt x="20" y="10"/>
                  <a:pt x="17" y="11"/>
                </a:cubicBezTo>
                <a:cubicBezTo>
                  <a:pt x="14" y="9"/>
                  <a:pt x="20" y="9"/>
                  <a:pt x="17" y="7"/>
                </a:cubicBezTo>
                <a:quadBezTo>
                  <a:pt x="15" y="8"/>
                  <a:pt x="15" y="8"/>
                </a:quadBezTo>
                <a:quadBezTo>
                  <a:pt x="16" y="8"/>
                  <a:pt x="16" y="8"/>
                </a:quadBezTo>
                <a:cubicBezTo>
                  <a:pt x="14" y="9"/>
                  <a:pt x="12" y="8"/>
                  <a:pt x="11" y="10"/>
                </a:cubicBezTo>
                <a:cubicBezTo>
                  <a:pt x="12" y="11"/>
                  <a:pt x="13" y="11"/>
                  <a:pt x="13" y="12"/>
                </a:cubicBezTo>
                <a:cubicBezTo>
                  <a:pt x="14" y="12"/>
                  <a:pt x="14" y="13"/>
                  <a:pt x="14" y="14"/>
                </a:cubicBezTo>
                <a:cubicBezTo>
                  <a:pt x="13" y="13"/>
                  <a:pt x="13" y="12"/>
                  <a:pt x="13" y="12"/>
                </a:cubicBezTo>
                <a:quadBezTo>
                  <a:pt x="13" y="12"/>
                  <a:pt x="12" y="12"/>
                </a:quadBezTo>
                <a:cubicBezTo>
                  <a:pt x="11" y="12"/>
                  <a:pt x="9" y="13"/>
                  <a:pt x="8" y="14"/>
                </a:cubicBezTo>
                <a:quadBezTo>
                  <a:pt x="8" y="14"/>
                  <a:pt x="9" y="14"/>
                </a:quadBezTo>
                <a:quadBezTo>
                  <a:pt x="9" y="14"/>
                  <a:pt x="9" y="14"/>
                </a:quadBezTo>
                <a:quadBezTo>
                  <a:pt x="9" y="15"/>
                  <a:pt x="8" y="15"/>
                </a:quadBezTo>
                <a:quadBezTo>
                  <a:pt x="8" y="15"/>
                  <a:pt x="8" y="15"/>
                </a:quadBezTo>
                <a:quadBezTo>
                  <a:pt x="8" y="15"/>
                  <a:pt x="8" y="15"/>
                </a:quadBezTo>
                <a:cubicBezTo>
                  <a:pt x="8" y="15"/>
                  <a:pt x="7" y="15"/>
                  <a:pt x="7" y="15"/>
                </a:cubicBezTo>
                <a:quadBezTo>
                  <a:pt x="7" y="16"/>
                  <a:pt x="7" y="16"/>
                </a:quadBezTo>
                <a:cubicBezTo>
                  <a:pt x="7" y="16"/>
                  <a:pt x="7" y="15"/>
                  <a:pt x="7" y="15"/>
                </a:cubicBezTo>
                <a:cubicBezTo>
                  <a:pt x="7" y="15"/>
                  <a:pt x="8" y="15"/>
                  <a:pt x="8" y="14"/>
                </a:cubicBezTo>
                <a:quadBezTo>
                  <a:pt x="8" y="14"/>
                  <a:pt x="8" y="14"/>
                </a:quadBezTo>
                <a:cubicBezTo>
                  <a:pt x="8" y="14"/>
                  <a:pt x="7" y="14"/>
                  <a:pt x="7" y="14"/>
                </a:cubicBezTo>
                <a:quadBezTo>
                  <a:pt x="7" y="14"/>
                  <a:pt x="7" y="14"/>
                </a:quadBezTo>
                <a:quadBezTo>
                  <a:pt x="7" y="14"/>
                  <a:pt x="7" y="14"/>
                </a:quadBezTo>
                <a:quadBezTo>
                  <a:pt x="7" y="14"/>
                  <a:pt x="7" y="14"/>
                </a:quadBezTo>
                <a:cubicBezTo>
                  <a:pt x="9" y="13"/>
                  <a:pt x="7" y="11"/>
                  <a:pt x="8" y="11"/>
                </a:cubicBezTo>
                <a:cubicBezTo>
                  <a:pt x="8" y="11"/>
                  <a:pt x="9" y="11"/>
                  <a:pt x="9" y="11"/>
                </a:cubicBezTo>
                <a:cubicBezTo>
                  <a:pt x="7" y="10"/>
                  <a:pt x="9" y="6"/>
                  <a:pt x="6" y="6"/>
                </a:cubicBezTo>
                <a:quadBezTo>
                  <a:pt x="10" y="5"/>
                  <a:pt x="10" y="5"/>
                </a:quadBezTo>
                <a:cubicBezTo>
                  <a:pt x="10" y="6"/>
                  <a:pt x="9" y="6"/>
                  <a:pt x="9" y="6"/>
                </a:cubicBezTo>
                <a:quadBezTo>
                  <a:pt x="9" y="6"/>
                  <a:pt x="10" y="6"/>
                </a:quadBezTo>
                <a:moveTo>
                  <a:pt x="18" y="0"/>
                </a:moveTo>
                <a:cubicBezTo>
                  <a:pt x="10" y="1"/>
                  <a:pt x="3" y="1"/>
                  <a:pt x="0" y="9"/>
                </a:cubicBezTo>
                <a:cubicBezTo>
                  <a:pt x="4" y="11"/>
                  <a:pt x="0" y="15"/>
                  <a:pt x="0" y="18"/>
                </a:cubicBezTo>
                <a:cubicBezTo>
                  <a:pt x="3" y="19"/>
                  <a:pt x="3" y="21"/>
                  <a:pt x="5" y="24"/>
                </a:cubicBezTo>
                <a:cubicBezTo>
                  <a:pt x="7" y="25"/>
                  <a:pt x="10" y="27"/>
                  <a:pt x="14" y="27"/>
                </a:cubicBezTo>
                <a:quadBezTo>
                  <a:pt x="15" y="27"/>
                  <a:pt x="16" y="27"/>
                </a:quadBezTo>
                <a:cubicBezTo>
                  <a:pt x="19" y="26"/>
                  <a:pt x="27" y="26"/>
                  <a:pt x="24" y="20"/>
                </a:cubicBezTo>
                <a:cubicBezTo>
                  <a:pt x="32" y="20"/>
                  <a:pt x="24" y="13"/>
                  <a:pt x="29" y="9"/>
                </a:cubicBezTo>
                <a:cubicBezTo>
                  <a:pt x="27" y="5"/>
                  <a:pt x="21" y="3"/>
                  <a:pt x="18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05" name="Google Shape;805;p36"/>
          <p:cNvSpPr/>
          <p:nvPr/>
        </p:nvSpPr>
        <p:spPr>
          <a:xfrm rot="16200000">
            <a:off x="550861" y="5868792"/>
            <a:ext cx="15875" cy="12700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2" y="0"/>
                </a:moveTo>
                <a:cubicBezTo>
                  <a:pt x="4" y="3"/>
                  <a:pt x="0" y="1"/>
                  <a:pt x="1" y="3"/>
                </a:cubicBezTo>
                <a:cubicBezTo>
                  <a:pt x="2" y="3"/>
                  <a:pt x="4" y="2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06" name="Google Shape;806;p36"/>
          <p:cNvSpPr/>
          <p:nvPr/>
        </p:nvSpPr>
        <p:spPr>
          <a:xfrm rot="16200000">
            <a:off x="528637" y="5819579"/>
            <a:ext cx="71438" cy="39688"/>
          </a:xfrm>
          <a:custGeom>
            <a:avLst/>
            <a:gdLst/>
            <a:ahLst/>
            <a:cxnLst/>
            <a:rect l="l" t="t" r="r" b="b"/>
            <a:pathLst>
              <a:path w="19" h="10" extrusionOk="0">
                <a:moveTo>
                  <a:pt x="9" y="9"/>
                </a:moveTo>
                <a:cubicBezTo>
                  <a:pt x="9" y="10"/>
                  <a:pt x="8" y="10"/>
                  <a:pt x="8" y="10"/>
                </a:cubicBezTo>
                <a:cubicBezTo>
                  <a:pt x="8" y="10"/>
                  <a:pt x="9" y="10"/>
                  <a:pt x="9" y="9"/>
                </a:cubicBezTo>
                <a:moveTo>
                  <a:pt x="19" y="3"/>
                </a:moveTo>
                <a:quadBezTo>
                  <a:pt x="18" y="3"/>
                  <a:pt x="17" y="3"/>
                </a:quadBezTo>
                <a:quadBezTo>
                  <a:pt x="18" y="3"/>
                  <a:pt x="18" y="3"/>
                </a:quadBezTo>
                <a:cubicBezTo>
                  <a:pt x="18" y="3"/>
                  <a:pt x="19" y="3"/>
                  <a:pt x="19" y="3"/>
                </a:cubicBezTo>
                <a:moveTo>
                  <a:pt x="10" y="8"/>
                </a:moveTo>
                <a:quadBezTo>
                  <a:pt x="10" y="7"/>
                  <a:pt x="10" y="7"/>
                </a:quadBezTo>
                <a:quadBezTo>
                  <a:pt x="13" y="6"/>
                  <a:pt x="13" y="6"/>
                </a:quadBezTo>
                <a:quadBezTo>
                  <a:pt x="10" y="8"/>
                  <a:pt x="10" y="8"/>
                </a:quadBezTo>
                <a:moveTo>
                  <a:pt x="12" y="0"/>
                </a:moveTo>
                <a:cubicBezTo>
                  <a:pt x="12" y="0"/>
                  <a:pt x="11" y="0"/>
                  <a:pt x="11" y="1"/>
                </a:cubicBezTo>
                <a:quadBezTo>
                  <a:pt x="11" y="1"/>
                  <a:pt x="11" y="1"/>
                </a:quadBezTo>
                <a:cubicBezTo>
                  <a:pt x="13" y="1"/>
                  <a:pt x="13" y="2"/>
                  <a:pt x="13" y="2"/>
                </a:cubicBezTo>
                <a:cubicBezTo>
                  <a:pt x="13" y="3"/>
                  <a:pt x="13" y="4"/>
                  <a:pt x="14" y="4"/>
                </a:cubicBezTo>
                <a:quadBezTo>
                  <a:pt x="14" y="4"/>
                  <a:pt x="14" y="4"/>
                </a:quad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1" y="3"/>
                  <a:pt x="9" y="3"/>
                </a:cubicBezTo>
                <a:quadBezTo>
                  <a:pt x="9" y="5"/>
                  <a:pt x="11" y="6"/>
                </a:quadBezTo>
                <a:cubicBezTo>
                  <a:pt x="11" y="6"/>
                  <a:pt x="10" y="6"/>
                  <a:pt x="10" y="6"/>
                </a:cubicBezTo>
                <a:cubicBezTo>
                  <a:pt x="9" y="6"/>
                  <a:pt x="8" y="6"/>
                  <a:pt x="7" y="6"/>
                </a:cubicBezTo>
                <a:cubicBezTo>
                  <a:pt x="7" y="6"/>
                  <a:pt x="6" y="7"/>
                  <a:pt x="5" y="7"/>
                </a:cubicBezTo>
                <a:cubicBezTo>
                  <a:pt x="4" y="7"/>
                  <a:pt x="4" y="6"/>
                  <a:pt x="3" y="4"/>
                </a:cubicBezTo>
                <a:quadBezTo>
                  <a:pt x="0" y="7"/>
                  <a:pt x="0" y="7"/>
                </a:quadBezTo>
                <a:quadBezTo>
                  <a:pt x="1" y="7"/>
                  <a:pt x="1" y="7"/>
                </a:quadBezTo>
                <a:cubicBezTo>
                  <a:pt x="1" y="7"/>
                  <a:pt x="1" y="6"/>
                  <a:pt x="2" y="6"/>
                </a:cubicBezTo>
                <a:quadBezTo>
                  <a:pt x="2" y="6"/>
                  <a:pt x="3" y="6"/>
                </a:quadBezTo>
                <a:quadBezTo>
                  <a:pt x="3" y="6"/>
                  <a:pt x="3" y="6"/>
                </a:quadBezTo>
                <a:cubicBezTo>
                  <a:pt x="5" y="8"/>
                  <a:pt x="3" y="10"/>
                  <a:pt x="3" y="10"/>
                </a:cubicBezTo>
                <a:cubicBezTo>
                  <a:pt x="4" y="9"/>
                  <a:pt x="5" y="7"/>
                  <a:pt x="6" y="7"/>
                </a:cubicBezTo>
                <a:quadBezTo>
                  <a:pt x="7" y="7"/>
                  <a:pt x="8" y="8"/>
                </a:quadBezTo>
                <a:cubicBezTo>
                  <a:pt x="8" y="9"/>
                  <a:pt x="7" y="8"/>
                  <a:pt x="7" y="9"/>
                </a:cubicBezTo>
                <a:cubicBezTo>
                  <a:pt x="8" y="9"/>
                  <a:pt x="9" y="9"/>
                  <a:pt x="9" y="8"/>
                </a:cubicBezTo>
                <a:quadBezTo>
                  <a:pt x="9" y="9"/>
                  <a:pt x="9" y="9"/>
                </a:quadBezTo>
                <a:cubicBezTo>
                  <a:pt x="10" y="9"/>
                  <a:pt x="11" y="8"/>
                  <a:pt x="12" y="8"/>
                </a:cubicBezTo>
                <a:cubicBezTo>
                  <a:pt x="12" y="8"/>
                  <a:pt x="13" y="9"/>
                  <a:pt x="14" y="9"/>
                </a:cubicBezTo>
                <a:cubicBezTo>
                  <a:pt x="14" y="8"/>
                  <a:pt x="12" y="7"/>
                  <a:pt x="13" y="5"/>
                </a:cubicBezTo>
                <a:cubicBezTo>
                  <a:pt x="15" y="4"/>
                  <a:pt x="16" y="3"/>
                  <a:pt x="17" y="3"/>
                </a:cubicBezTo>
                <a:cubicBezTo>
                  <a:pt x="17" y="3"/>
                  <a:pt x="16" y="2"/>
                  <a:pt x="15" y="2"/>
                </a:cubicBezTo>
                <a:cubicBezTo>
                  <a:pt x="14" y="1"/>
                  <a:pt x="13" y="0"/>
                  <a:pt x="1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07" name="Google Shape;807;p36"/>
          <p:cNvSpPr/>
          <p:nvPr/>
        </p:nvSpPr>
        <p:spPr>
          <a:xfrm rot="16200000">
            <a:off x="500855" y="5810848"/>
            <a:ext cx="66675" cy="52388"/>
          </a:xfrm>
          <a:custGeom>
            <a:avLst/>
            <a:gdLst/>
            <a:ahLst/>
            <a:cxnLst/>
            <a:rect l="l" t="t" r="r" b="b"/>
            <a:pathLst>
              <a:path w="18" h="13" extrusionOk="0">
                <a:moveTo>
                  <a:pt x="1" y="12"/>
                </a:moveTo>
                <a:cubicBezTo>
                  <a:pt x="1" y="12"/>
                  <a:pt x="1" y="13"/>
                  <a:pt x="1" y="13"/>
                </a:cubicBezTo>
                <a:quadBezTo>
                  <a:pt x="1" y="13"/>
                  <a:pt x="1" y="12"/>
                </a:quadBezTo>
                <a:moveTo>
                  <a:pt x="2" y="11"/>
                </a:moveTo>
                <a:cubicBezTo>
                  <a:pt x="2" y="12"/>
                  <a:pt x="1" y="12"/>
                  <a:pt x="1" y="12"/>
                </a:cubicBezTo>
                <a:cubicBezTo>
                  <a:pt x="1" y="12"/>
                  <a:pt x="2" y="12"/>
                  <a:pt x="2" y="12"/>
                </a:cubicBezTo>
                <a:quadBezTo>
                  <a:pt x="2" y="12"/>
                  <a:pt x="2" y="12"/>
                </a:quadBezTo>
                <a:quadBezTo>
                  <a:pt x="2" y="12"/>
                  <a:pt x="2" y="12"/>
                </a:quadBezTo>
                <a:quadBezTo>
                  <a:pt x="3" y="12"/>
                  <a:pt x="3" y="11"/>
                </a:quadBezTo>
                <a:quadBezTo>
                  <a:pt x="3" y="11"/>
                  <a:pt x="3" y="11"/>
                </a:quadBezTo>
                <a:quadBezTo>
                  <a:pt x="2" y="11"/>
                  <a:pt x="2" y="11"/>
                </a:quadBezTo>
                <a:moveTo>
                  <a:pt x="1" y="11"/>
                </a:moveTo>
                <a:quadBezTo>
                  <a:pt x="1" y="11"/>
                  <a:pt x="1" y="11"/>
                </a:quadBezTo>
                <a:quadBezTo>
                  <a:pt x="1" y="11"/>
                  <a:pt x="1" y="11"/>
                </a:quadBezTo>
                <a:quadBezTo>
                  <a:pt x="1" y="11"/>
                  <a:pt x="1" y="11"/>
                </a:quadBezTo>
                <a:moveTo>
                  <a:pt x="7" y="9"/>
                </a:moveTo>
                <a:cubicBezTo>
                  <a:pt x="7" y="9"/>
                  <a:pt x="7" y="10"/>
                  <a:pt x="8" y="11"/>
                </a:cubicBezTo>
                <a:cubicBezTo>
                  <a:pt x="8" y="10"/>
                  <a:pt x="8" y="9"/>
                  <a:pt x="7" y="9"/>
                </a:cubicBezTo>
                <a:moveTo>
                  <a:pt x="18" y="6"/>
                </a:moveTo>
                <a:quadBezTo>
                  <a:pt x="18" y="6"/>
                  <a:pt x="17" y="6"/>
                </a:quadBezTo>
                <a:quadBezTo>
                  <a:pt x="18" y="6"/>
                  <a:pt x="18" y="6"/>
                </a:quadBezTo>
                <a:moveTo>
                  <a:pt x="8" y="2"/>
                </a:moveTo>
                <a:quadBezTo>
                  <a:pt x="9" y="3"/>
                  <a:pt x="9" y="3"/>
                </a:quadBezTo>
                <a:quadBezTo>
                  <a:pt x="9" y="3"/>
                  <a:pt x="9" y="3"/>
                </a:quadBezTo>
                <a:quadBezTo>
                  <a:pt x="9" y="3"/>
                  <a:pt x="9" y="2"/>
                </a:quadBezTo>
                <a:cubicBezTo>
                  <a:pt x="9" y="2"/>
                  <a:pt x="8" y="2"/>
                  <a:pt x="8" y="2"/>
                </a:cubicBezTo>
                <a:moveTo>
                  <a:pt x="3" y="6"/>
                </a:moveTo>
                <a:quadBezTo>
                  <a:pt x="2" y="5"/>
                  <a:pt x="2" y="5"/>
                </a:quadBezTo>
                <a:quadBezTo>
                  <a:pt x="3" y="6"/>
                  <a:pt x="3" y="6"/>
                </a:quadBezTo>
                <a:moveTo>
                  <a:pt x="5" y="0"/>
                </a:moveTo>
                <a:cubicBezTo>
                  <a:pt x="6" y="1"/>
                  <a:pt x="5" y="3"/>
                  <a:pt x="4" y="3"/>
                </a:cubicBezTo>
                <a:quadBezTo>
                  <a:pt x="3" y="3"/>
                  <a:pt x="3" y="3"/>
                </a:quadBezTo>
                <a:cubicBezTo>
                  <a:pt x="3" y="3"/>
                  <a:pt x="4" y="3"/>
                  <a:pt x="4" y="2"/>
                </a:cubicBezTo>
                <a:quadBezTo>
                  <a:pt x="0" y="3"/>
                  <a:pt x="0" y="3"/>
                </a:quadBezTo>
                <a:cubicBezTo>
                  <a:pt x="3" y="3"/>
                  <a:pt x="1" y="7"/>
                  <a:pt x="3" y="8"/>
                </a:cubicBezTo>
                <a:cubicBezTo>
                  <a:pt x="3" y="8"/>
                  <a:pt x="2" y="8"/>
                  <a:pt x="2" y="8"/>
                </a:cubicBezTo>
                <a:cubicBezTo>
                  <a:pt x="1" y="8"/>
                  <a:pt x="3" y="10"/>
                  <a:pt x="1" y="11"/>
                </a:cubicBezTo>
                <a:cubicBezTo>
                  <a:pt x="1" y="11"/>
                  <a:pt x="2" y="11"/>
                  <a:pt x="2" y="11"/>
                </a:cubicBezTo>
                <a:quadBezTo>
                  <a:pt x="2" y="11"/>
                  <a:pt x="2" y="11"/>
                </a:quadBezTo>
                <a:cubicBezTo>
                  <a:pt x="3" y="10"/>
                  <a:pt x="5" y="9"/>
                  <a:pt x="6" y="9"/>
                </a:cubicBezTo>
                <a:quadBezTo>
                  <a:pt x="7" y="9"/>
                  <a:pt x="7" y="9"/>
                </a:quadBezTo>
                <a:cubicBezTo>
                  <a:pt x="7" y="8"/>
                  <a:pt x="6" y="8"/>
                  <a:pt x="5" y="7"/>
                </a:cubicBezTo>
                <a:cubicBezTo>
                  <a:pt x="6" y="5"/>
                  <a:pt x="8" y="6"/>
                  <a:pt x="10" y="5"/>
                </a:cubicBezTo>
                <a:quadBezTo>
                  <a:pt x="10" y="5"/>
                  <a:pt x="9" y="5"/>
                </a:quadBezTo>
                <a:quadBezTo>
                  <a:pt x="11" y="4"/>
                  <a:pt x="11" y="4"/>
                </a:quadBezTo>
                <a:cubicBezTo>
                  <a:pt x="14" y="6"/>
                  <a:pt x="8" y="6"/>
                  <a:pt x="11" y="8"/>
                </a:cubicBezTo>
                <a:cubicBezTo>
                  <a:pt x="14" y="7"/>
                  <a:pt x="15" y="7"/>
                  <a:pt x="17" y="6"/>
                </a:cubicBezTo>
                <a:quadBezTo>
                  <a:pt x="17" y="6"/>
                  <a:pt x="17" y="6"/>
                </a:quadBezTo>
                <a:cubicBezTo>
                  <a:pt x="14" y="6"/>
                  <a:pt x="12" y="3"/>
                  <a:pt x="12" y="1"/>
                </a:cubicBezTo>
                <a:cubicBezTo>
                  <a:pt x="11" y="1"/>
                  <a:pt x="10" y="4"/>
                  <a:pt x="8" y="4"/>
                </a:cubicBezTo>
                <a:quadBezTo>
                  <a:pt x="8" y="4"/>
                  <a:pt x="7" y="3"/>
                </a:quadBezTo>
                <a:quadBezTo>
                  <a:pt x="7" y="2"/>
                  <a:pt x="8" y="2"/>
                </a:quadBezTo>
                <a:quadBezTo>
                  <a:pt x="8" y="2"/>
                  <a:pt x="8" y="2"/>
                </a:quadBezTo>
                <a:quadBezTo>
                  <a:pt x="5" y="0"/>
                  <a:pt x="5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08" name="Google Shape;808;p36"/>
          <p:cNvSpPr/>
          <p:nvPr/>
        </p:nvSpPr>
        <p:spPr>
          <a:xfrm rot="16200000">
            <a:off x="527843" y="5860061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0" y="0"/>
                </a:move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09" name="Google Shape;809;p36"/>
          <p:cNvSpPr/>
          <p:nvPr/>
        </p:nvSpPr>
        <p:spPr>
          <a:xfrm rot="16200000">
            <a:off x="527843" y="5860061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0" y="0"/>
                </a:moveTo>
                <a:lnTo>
                  <a:pt x="3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10" name="Google Shape;810;p36"/>
          <p:cNvSpPr/>
          <p:nvPr/>
        </p:nvSpPr>
        <p:spPr>
          <a:xfrm rot="16200000">
            <a:off x="566736" y="5827516"/>
            <a:ext cx="11113" cy="7938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7" y="0"/>
                </a:moveTo>
                <a:lnTo>
                  <a:pt x="0" y="3"/>
                </a:lnTo>
                <a:lnTo>
                  <a:pt x="0" y="5"/>
                </a:lnTo>
                <a:lnTo>
                  <a:pt x="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11" name="Google Shape;811;p36"/>
          <p:cNvSpPr/>
          <p:nvPr/>
        </p:nvSpPr>
        <p:spPr>
          <a:xfrm rot="16200000">
            <a:off x="566736" y="5827516"/>
            <a:ext cx="11113" cy="7938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7" y="0"/>
                </a:moveTo>
                <a:lnTo>
                  <a:pt x="0" y="3"/>
                </a:lnTo>
                <a:lnTo>
                  <a:pt x="0" y="5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12" name="Google Shape;812;p36"/>
          <p:cNvSpPr/>
          <p:nvPr/>
        </p:nvSpPr>
        <p:spPr>
          <a:xfrm rot="16200000">
            <a:off x="1401765" y="5702104"/>
            <a:ext cx="7938" cy="7938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5" y="0"/>
                </a:moveTo>
                <a:lnTo>
                  <a:pt x="0" y="5"/>
                </a:lnTo>
                <a:lnTo>
                  <a:pt x="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13" name="Google Shape;813;p36"/>
          <p:cNvSpPr/>
          <p:nvPr/>
        </p:nvSpPr>
        <p:spPr>
          <a:xfrm rot="16200000">
            <a:off x="1401765" y="5702104"/>
            <a:ext cx="7938" cy="7938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5" y="0"/>
                </a:moveTo>
                <a:lnTo>
                  <a:pt x="0" y="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14" name="Google Shape;814;p36"/>
          <p:cNvSpPr/>
          <p:nvPr/>
        </p:nvSpPr>
        <p:spPr>
          <a:xfrm rot="16200000">
            <a:off x="563561" y="5805291"/>
            <a:ext cx="14288" cy="11113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2" y="0"/>
                </a:moveTo>
                <a:quadBezTo>
                  <a:pt x="0" y="0"/>
                  <a:pt x="1" y="1"/>
                </a:quadBezTo>
                <a:quadBezTo>
                  <a:pt x="1" y="2"/>
                  <a:pt x="1" y="2"/>
                </a:quadBezTo>
                <a:quadBezTo>
                  <a:pt x="1" y="2"/>
                  <a:pt x="0" y="1"/>
                </a:quadBezTo>
                <a:quadBezTo>
                  <a:pt x="0" y="3"/>
                  <a:pt x="0" y="3"/>
                </a:quadBezTo>
                <a:quadBezTo>
                  <a:pt x="1" y="3"/>
                  <a:pt x="1" y="3"/>
                </a:quadBezTo>
                <a:cubicBezTo>
                  <a:pt x="4" y="3"/>
                  <a:pt x="1" y="2"/>
                  <a:pt x="3" y="0"/>
                </a:cubicBezTo>
                <a:quadBezTo>
                  <a:pt x="2" y="0"/>
                  <a:pt x="2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15" name="Google Shape;815;p36"/>
          <p:cNvSpPr/>
          <p:nvPr/>
        </p:nvSpPr>
        <p:spPr>
          <a:xfrm rot="16200000">
            <a:off x="1357314" y="5654479"/>
            <a:ext cx="25400" cy="15875"/>
          </a:xfrm>
          <a:custGeom>
            <a:avLst/>
            <a:gdLst/>
            <a:ahLst/>
            <a:cxnLst/>
            <a:rect l="l" t="t" r="r" b="b"/>
            <a:pathLst>
              <a:path w="7" h="4" extrusionOk="0">
                <a:moveTo>
                  <a:pt x="3" y="0"/>
                </a:moveTo>
                <a:quadBezTo>
                  <a:pt x="3" y="0"/>
                  <a:pt x="2" y="0"/>
                </a:quadBezTo>
                <a:cubicBezTo>
                  <a:pt x="0" y="2"/>
                  <a:pt x="2" y="4"/>
                  <a:pt x="4" y="4"/>
                </a:cubicBezTo>
                <a:quadBezTo>
                  <a:pt x="4" y="4"/>
                  <a:pt x="4" y="4"/>
                </a:quadBezTo>
                <a:cubicBezTo>
                  <a:pt x="7" y="4"/>
                  <a:pt x="5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16" name="Google Shape;816;p36"/>
          <p:cNvSpPr/>
          <p:nvPr/>
        </p:nvSpPr>
        <p:spPr>
          <a:xfrm rot="16200000">
            <a:off x="195260" y="6130728"/>
            <a:ext cx="401638" cy="401639"/>
          </a:xfrm>
          <a:custGeom>
            <a:avLst/>
            <a:gdLst/>
            <a:ahLst/>
            <a:cxnLst/>
            <a:rect l="l" t="t" r="r" b="b"/>
            <a:pathLst>
              <a:path w="107" h="100" extrusionOk="0">
                <a:moveTo>
                  <a:pt x="75" y="0"/>
                </a:moveTo>
                <a:cubicBezTo>
                  <a:pt x="72" y="0"/>
                  <a:pt x="75" y="7"/>
                  <a:pt x="72" y="8"/>
                </a:cubicBezTo>
                <a:cubicBezTo>
                  <a:pt x="61" y="15"/>
                  <a:pt x="50" y="20"/>
                  <a:pt x="38" y="20"/>
                </a:cubicBezTo>
                <a:cubicBezTo>
                  <a:pt x="36" y="20"/>
                  <a:pt x="33" y="20"/>
                  <a:pt x="30" y="19"/>
                </a:cubicBezTo>
                <a:quadBezTo>
                  <a:pt x="23" y="3"/>
                  <a:pt x="23" y="3"/>
                </a:quadBezTo>
                <a:cubicBezTo>
                  <a:pt x="23" y="3"/>
                  <a:pt x="21" y="4"/>
                  <a:pt x="20" y="4"/>
                </a:cubicBezTo>
                <a:quadBezTo>
                  <a:pt x="19" y="4"/>
                  <a:pt x="19" y="4"/>
                </a:quadBezTo>
                <a:cubicBezTo>
                  <a:pt x="20" y="13"/>
                  <a:pt x="26" y="20"/>
                  <a:pt x="26" y="28"/>
                </a:cubicBezTo>
                <a:cubicBezTo>
                  <a:pt x="25" y="28"/>
                  <a:pt x="26" y="26"/>
                  <a:pt x="25" y="26"/>
                </a:cubicBezTo>
                <a:quadBezTo>
                  <a:pt x="25" y="26"/>
                  <a:pt x="24" y="26"/>
                </a:quadBezTo>
                <a:cubicBezTo>
                  <a:pt x="26" y="29"/>
                  <a:pt x="29" y="32"/>
                  <a:pt x="27" y="35"/>
                </a:cubicBezTo>
                <a:cubicBezTo>
                  <a:pt x="20" y="36"/>
                  <a:pt x="20" y="40"/>
                  <a:pt x="15" y="40"/>
                </a:cubicBezTo>
                <a:cubicBezTo>
                  <a:pt x="14" y="40"/>
                  <a:pt x="13" y="40"/>
                  <a:pt x="12" y="40"/>
                </a:cubicBezTo>
                <a:cubicBezTo>
                  <a:pt x="10" y="42"/>
                  <a:pt x="12" y="44"/>
                  <a:pt x="12" y="46"/>
                </a:cubicBezTo>
                <a:cubicBezTo>
                  <a:pt x="11" y="47"/>
                  <a:pt x="10" y="47"/>
                  <a:pt x="9" y="47"/>
                </a:cubicBezTo>
                <a:quadBezTo>
                  <a:pt x="8" y="47"/>
                  <a:pt x="7" y="46"/>
                </a:quadBezTo>
                <a:cubicBezTo>
                  <a:pt x="4" y="47"/>
                  <a:pt x="6" y="54"/>
                  <a:pt x="3" y="57"/>
                </a:cubicBezTo>
                <a:cubicBezTo>
                  <a:pt x="2" y="58"/>
                  <a:pt x="0" y="59"/>
                  <a:pt x="0" y="61"/>
                </a:cubicBezTo>
                <a:cubicBezTo>
                  <a:pt x="2" y="62"/>
                  <a:pt x="6" y="61"/>
                  <a:pt x="6" y="65"/>
                </a:cubicBezTo>
                <a:cubicBezTo>
                  <a:pt x="8" y="68"/>
                  <a:pt x="5" y="71"/>
                  <a:pt x="4" y="75"/>
                </a:cubicBezTo>
                <a:quadBezTo>
                  <a:pt x="9" y="77"/>
                  <a:pt x="9" y="77"/>
                </a:quadBezTo>
                <a:cubicBezTo>
                  <a:pt x="10" y="79"/>
                  <a:pt x="8" y="80"/>
                  <a:pt x="9" y="82"/>
                </a:cubicBezTo>
                <a:cubicBezTo>
                  <a:pt x="11" y="83"/>
                  <a:pt x="13" y="84"/>
                  <a:pt x="15" y="84"/>
                </a:cubicBezTo>
                <a:cubicBezTo>
                  <a:pt x="17" y="87"/>
                  <a:pt x="16" y="90"/>
                  <a:pt x="15" y="93"/>
                </a:cubicBezTo>
                <a:cubicBezTo>
                  <a:pt x="23" y="94"/>
                  <a:pt x="31" y="96"/>
                  <a:pt x="38" y="100"/>
                </a:cubicBezTo>
                <a:cubicBezTo>
                  <a:pt x="42" y="99"/>
                  <a:pt x="46" y="98"/>
                  <a:pt x="50" y="98"/>
                </a:cubicBezTo>
                <a:cubicBezTo>
                  <a:pt x="53" y="98"/>
                  <a:pt x="56" y="99"/>
                  <a:pt x="59" y="99"/>
                </a:cubicBezTo>
                <a:cubicBezTo>
                  <a:pt x="62" y="99"/>
                  <a:pt x="65" y="99"/>
                  <a:pt x="69" y="99"/>
                </a:cubicBezTo>
                <a:cubicBezTo>
                  <a:pt x="71" y="99"/>
                  <a:pt x="74" y="99"/>
                  <a:pt x="77" y="99"/>
                </a:cubicBezTo>
                <a:quadBezTo>
                  <a:pt x="80" y="92"/>
                  <a:pt x="80" y="92"/>
                </a:quadBezTo>
                <a:quadBezTo>
                  <a:pt x="80" y="92"/>
                  <a:pt x="81" y="92"/>
                </a:quadBezTo>
                <a:cubicBezTo>
                  <a:pt x="84" y="92"/>
                  <a:pt x="86" y="95"/>
                  <a:pt x="88" y="95"/>
                </a:cubicBezTo>
                <a:cubicBezTo>
                  <a:pt x="91" y="91"/>
                  <a:pt x="84" y="92"/>
                  <a:pt x="87" y="88"/>
                </a:cubicBezTo>
                <a:cubicBezTo>
                  <a:pt x="91" y="84"/>
                  <a:pt x="97" y="86"/>
                  <a:pt x="101" y="84"/>
                </a:cubicBezTo>
                <a:cubicBezTo>
                  <a:pt x="100" y="82"/>
                  <a:pt x="97" y="81"/>
                  <a:pt x="95" y="80"/>
                </a:cubicBezTo>
                <a:cubicBezTo>
                  <a:pt x="95" y="77"/>
                  <a:pt x="98" y="73"/>
                  <a:pt x="100" y="70"/>
                </a:cubicBezTo>
                <a:cubicBezTo>
                  <a:pt x="100" y="70"/>
                  <a:pt x="101" y="70"/>
                  <a:pt x="102" y="70"/>
                </a:cubicBezTo>
                <a:cubicBezTo>
                  <a:pt x="103" y="70"/>
                  <a:pt x="105" y="70"/>
                  <a:pt x="106" y="69"/>
                </a:cubicBezTo>
                <a:cubicBezTo>
                  <a:pt x="106" y="65"/>
                  <a:pt x="97" y="68"/>
                  <a:pt x="101" y="61"/>
                </a:cubicBezTo>
                <a:cubicBezTo>
                  <a:pt x="100" y="56"/>
                  <a:pt x="106" y="60"/>
                  <a:pt x="107" y="56"/>
                </a:cubicBezTo>
                <a:quadBezTo>
                  <a:pt x="106" y="54"/>
                  <a:pt x="105" y="54"/>
                </a:quadBezTo>
                <a:quadBezTo>
                  <a:pt x="104" y="54"/>
                  <a:pt x="104" y="54"/>
                </a:quadBezTo>
                <a:quadBezTo>
                  <a:pt x="103" y="54"/>
                  <a:pt x="103" y="54"/>
                </a:quadBezTo>
                <a:cubicBezTo>
                  <a:pt x="102" y="54"/>
                  <a:pt x="101" y="54"/>
                  <a:pt x="101" y="54"/>
                </a:cubicBezTo>
                <a:cubicBezTo>
                  <a:pt x="99" y="49"/>
                  <a:pt x="105" y="49"/>
                  <a:pt x="106" y="45"/>
                </a:cubicBezTo>
                <a:quadBezTo>
                  <a:pt x="105" y="45"/>
                  <a:pt x="104" y="45"/>
                </a:quadBezTo>
                <a:cubicBezTo>
                  <a:pt x="103" y="45"/>
                  <a:pt x="102" y="46"/>
                  <a:pt x="100" y="46"/>
                </a:cubicBezTo>
                <a:cubicBezTo>
                  <a:pt x="94" y="41"/>
                  <a:pt x="106" y="40"/>
                  <a:pt x="102" y="36"/>
                </a:cubicBezTo>
                <a:cubicBezTo>
                  <a:pt x="96" y="32"/>
                  <a:pt x="87" y="25"/>
                  <a:pt x="78" y="22"/>
                </a:cubicBezTo>
                <a:cubicBezTo>
                  <a:pt x="72" y="17"/>
                  <a:pt x="82" y="8"/>
                  <a:pt x="77" y="1"/>
                </a:cubicBezTo>
                <a:cubicBezTo>
                  <a:pt x="76" y="1"/>
                  <a:pt x="76" y="0"/>
                  <a:pt x="75" y="0"/>
                </a:cubicBezTo>
              </a:path>
            </a:pathLst>
          </a:custGeom>
          <a:solidFill>
            <a:srgbClr val="9578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17" name="Google Shape;817;p36"/>
          <p:cNvSpPr/>
          <p:nvPr/>
        </p:nvSpPr>
        <p:spPr>
          <a:xfrm rot="16200000">
            <a:off x="1518446" y="5577485"/>
            <a:ext cx="14288" cy="15875"/>
          </a:xfrm>
          <a:custGeom>
            <a:avLst/>
            <a:gdLst/>
            <a:ahLst/>
            <a:cxnLst/>
            <a:rect l="l" t="t" r="r" b="b"/>
            <a:pathLst>
              <a:path w="4" h="4" extrusionOk="0">
                <a:moveTo>
                  <a:pt x="1" y="0"/>
                </a:moveTo>
                <a:cubicBezTo>
                  <a:pt x="0" y="1"/>
                  <a:pt x="1" y="4"/>
                  <a:pt x="3" y="4"/>
                </a:cubicBezTo>
                <a:quadBezTo>
                  <a:pt x="3" y="4"/>
                  <a:pt x="3" y="4"/>
                </a:quadBezTo>
                <a:cubicBezTo>
                  <a:pt x="4" y="3"/>
                  <a:pt x="3" y="1"/>
                  <a:pt x="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18" name="Google Shape;818;p36"/>
          <p:cNvSpPr/>
          <p:nvPr/>
        </p:nvSpPr>
        <p:spPr>
          <a:xfrm rot="16200000">
            <a:off x="296861" y="5529066"/>
            <a:ext cx="161925" cy="139701"/>
          </a:xfrm>
          <a:custGeom>
            <a:avLst/>
            <a:gdLst/>
            <a:ahLst/>
            <a:cxnLst/>
            <a:rect l="l" t="t" r="r" b="b"/>
            <a:pathLst>
              <a:path w="43" h="35" extrusionOk="0">
                <a:moveTo>
                  <a:pt x="22" y="27"/>
                </a:moveTo>
                <a:quadBezTo>
                  <a:pt x="21" y="25"/>
                  <a:pt x="21" y="25"/>
                </a:quadBezTo>
                <a:quadBezTo>
                  <a:pt x="22" y="26"/>
                  <a:pt x="22" y="26"/>
                </a:quadBezTo>
                <a:quadBezTo>
                  <a:pt x="22" y="27"/>
                  <a:pt x="22" y="27"/>
                </a:quadBezTo>
                <a:moveTo>
                  <a:pt x="24" y="25"/>
                </a:moveTo>
                <a:quadBezTo>
                  <a:pt x="25" y="23"/>
                  <a:pt x="25" y="23"/>
                </a:quadBezTo>
                <a:quadBezTo>
                  <a:pt x="25" y="23"/>
                  <a:pt x="25" y="23"/>
                </a:quadBezTo>
                <a:quadBezTo>
                  <a:pt x="24" y="25"/>
                  <a:pt x="24" y="25"/>
                </a:quadBezTo>
                <a:moveTo>
                  <a:pt x="15" y="24"/>
                </a:moveTo>
                <a:quadBezTo>
                  <a:pt x="16" y="23"/>
                  <a:pt x="17" y="23"/>
                </a:quadBezTo>
                <a:cubicBezTo>
                  <a:pt x="17" y="23"/>
                  <a:pt x="17" y="24"/>
                  <a:pt x="17" y="24"/>
                </a:cubicBezTo>
                <a:quadBezTo>
                  <a:pt x="17" y="25"/>
                  <a:pt x="18" y="25"/>
                </a:quadBezTo>
                <a:quadBezTo>
                  <a:pt x="18" y="25"/>
                  <a:pt x="18" y="25"/>
                </a:quadBezTo>
                <a:cubicBezTo>
                  <a:pt x="18" y="25"/>
                  <a:pt x="19" y="25"/>
                  <a:pt x="19" y="25"/>
                </a:cubicBezTo>
                <a:quadBezTo>
                  <a:pt x="19" y="25"/>
                  <a:pt x="18" y="25"/>
                </a:quadBezTo>
                <a:quadBezTo>
                  <a:pt x="18" y="25"/>
                  <a:pt x="18" y="25"/>
                </a:quadBezTo>
                <a:cubicBezTo>
                  <a:pt x="17" y="25"/>
                  <a:pt x="20" y="27"/>
                  <a:pt x="18" y="29"/>
                </a:cubicBezTo>
                <a:cubicBezTo>
                  <a:pt x="15" y="27"/>
                  <a:pt x="18" y="27"/>
                  <a:pt x="17" y="25"/>
                </a:cubicBezTo>
                <a:quadBezTo>
                  <a:pt x="13" y="25"/>
                  <a:pt x="13" y="25"/>
                </a:quadBezTo>
                <a:quadBezTo>
                  <a:pt x="15" y="24"/>
                  <a:pt x="15" y="24"/>
                </a:quadBezTo>
                <a:quadBezTo>
                  <a:pt x="15" y="24"/>
                  <a:pt x="15" y="24"/>
                </a:quadBezTo>
                <a:moveTo>
                  <a:pt x="27" y="24"/>
                </a:moveTo>
                <a:quadBezTo>
                  <a:pt x="28" y="23"/>
                  <a:pt x="28" y="23"/>
                </a:quadBezTo>
                <a:quadBezTo>
                  <a:pt x="27" y="24"/>
                  <a:pt x="27" y="24"/>
                </a:quadBezTo>
                <a:moveTo>
                  <a:pt x="11" y="22"/>
                </a:moveTo>
                <a:quadBezTo>
                  <a:pt x="11" y="22"/>
                  <a:pt x="11" y="22"/>
                </a:quadBezTo>
                <a:quadBezTo>
                  <a:pt x="13" y="22"/>
                  <a:pt x="13" y="22"/>
                </a:quadBezTo>
                <a:quadBezTo>
                  <a:pt x="13" y="22"/>
                  <a:pt x="13" y="22"/>
                </a:quadBezTo>
                <a:quadBezTo>
                  <a:pt x="11" y="22"/>
                  <a:pt x="11" y="22"/>
                </a:quadBezTo>
                <a:moveTo>
                  <a:pt x="28" y="18"/>
                </a:moveTo>
                <a:quadBezTo>
                  <a:pt x="26" y="17"/>
                  <a:pt x="26" y="17"/>
                </a:quadBezTo>
                <a:quadBezTo>
                  <a:pt x="28" y="18"/>
                  <a:pt x="28" y="18"/>
                </a:quadBezTo>
                <a:moveTo>
                  <a:pt x="29" y="18"/>
                </a:moveTo>
                <a:quadBezTo>
                  <a:pt x="31" y="16"/>
                  <a:pt x="31" y="16"/>
                </a:quadBezTo>
                <a:quadBezTo>
                  <a:pt x="29" y="18"/>
                  <a:pt x="29" y="18"/>
                </a:quadBezTo>
                <a:moveTo>
                  <a:pt x="14" y="17"/>
                </a:moveTo>
                <a:quadBezTo>
                  <a:pt x="13" y="16"/>
                  <a:pt x="13" y="16"/>
                </a:quadBezTo>
                <a:quadBezTo>
                  <a:pt x="14" y="16"/>
                  <a:pt x="14" y="16"/>
                </a:quadBezTo>
                <a:quadBezTo>
                  <a:pt x="14" y="17"/>
                  <a:pt x="14" y="17"/>
                </a:quadBezTo>
                <a:moveTo>
                  <a:pt x="17" y="10"/>
                </a:moveTo>
                <a:quadBezTo>
                  <a:pt x="17" y="9"/>
                  <a:pt x="17" y="9"/>
                </a:quadBezTo>
                <a:cubicBezTo>
                  <a:pt x="18" y="9"/>
                  <a:pt x="17" y="9"/>
                  <a:pt x="17" y="10"/>
                </a:cubicBezTo>
                <a:moveTo>
                  <a:pt x="22" y="0"/>
                </a:moveTo>
                <a:quadBezTo>
                  <a:pt x="21" y="0"/>
                  <a:pt x="20" y="0"/>
                </a:quadBezTo>
                <a:quadBezTo>
                  <a:pt x="19" y="0"/>
                  <a:pt x="18" y="0"/>
                </a:quadBezTo>
                <a:cubicBezTo>
                  <a:pt x="13" y="0"/>
                  <a:pt x="13" y="7"/>
                  <a:pt x="8" y="8"/>
                </a:cubicBezTo>
                <a:cubicBezTo>
                  <a:pt x="9" y="11"/>
                  <a:pt x="4" y="11"/>
                  <a:pt x="6" y="15"/>
                </a:cubicBezTo>
                <a:cubicBezTo>
                  <a:pt x="0" y="19"/>
                  <a:pt x="12" y="21"/>
                  <a:pt x="6" y="25"/>
                </a:cubicBezTo>
                <a:cubicBezTo>
                  <a:pt x="9" y="26"/>
                  <a:pt x="12" y="27"/>
                  <a:pt x="11" y="31"/>
                </a:cubicBezTo>
                <a:quadBezTo>
                  <a:pt x="12" y="30"/>
                  <a:pt x="13" y="30"/>
                </a:quadBezTo>
                <a:cubicBezTo>
                  <a:pt x="15" y="30"/>
                  <a:pt x="17" y="33"/>
                  <a:pt x="19" y="35"/>
                </a:cubicBezTo>
                <a:quadBezTo>
                  <a:pt x="19" y="35"/>
                  <a:pt x="20" y="35"/>
                </a:quadBezTo>
                <a:cubicBezTo>
                  <a:pt x="21" y="35"/>
                  <a:pt x="22" y="32"/>
                  <a:pt x="23" y="32"/>
                </a:cubicBezTo>
                <a:quadBezTo>
                  <a:pt x="24" y="32"/>
                  <a:pt x="24" y="32"/>
                </a:quadBezTo>
                <a:cubicBezTo>
                  <a:pt x="26" y="32"/>
                  <a:pt x="28" y="33"/>
                  <a:pt x="29" y="34"/>
                </a:cubicBezTo>
                <a:cubicBezTo>
                  <a:pt x="27" y="27"/>
                  <a:pt x="36" y="32"/>
                  <a:pt x="37" y="26"/>
                </a:cubicBezTo>
                <a:cubicBezTo>
                  <a:pt x="43" y="17"/>
                  <a:pt x="35" y="11"/>
                  <a:pt x="33" y="4"/>
                </a:cubicBezTo>
                <a:cubicBezTo>
                  <a:pt x="32" y="4"/>
                  <a:pt x="31" y="5"/>
                  <a:pt x="31" y="5"/>
                </a:cubicBezTo>
                <a:cubicBezTo>
                  <a:pt x="29" y="5"/>
                  <a:pt x="28" y="3"/>
                  <a:pt x="26" y="2"/>
                </a:cubicBezTo>
                <a:cubicBezTo>
                  <a:pt x="25" y="1"/>
                  <a:pt x="24" y="0"/>
                  <a:pt x="22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19" name="Google Shape;819;p36"/>
          <p:cNvSpPr/>
          <p:nvPr/>
        </p:nvSpPr>
        <p:spPr>
          <a:xfrm rot="16200000">
            <a:off x="393699" y="5633841"/>
            <a:ext cx="7938" cy="1588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20" name="Google Shape;820;p36"/>
          <p:cNvSpPr/>
          <p:nvPr/>
        </p:nvSpPr>
        <p:spPr>
          <a:xfrm rot="16200000">
            <a:off x="393699" y="5633841"/>
            <a:ext cx="7938" cy="158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21" name="Google Shape;821;p36"/>
          <p:cNvSpPr/>
          <p:nvPr/>
        </p:nvSpPr>
        <p:spPr>
          <a:xfrm rot="16200000">
            <a:off x="399255" y="5606060"/>
            <a:ext cx="25400" cy="23813"/>
          </a:xfrm>
          <a:custGeom>
            <a:avLst/>
            <a:gdLst/>
            <a:ahLst/>
            <a:cxnLst/>
            <a:rect l="l" t="t" r="r" b="b"/>
            <a:pathLst>
              <a:path w="7" h="6" extrusionOk="0">
                <a:moveTo>
                  <a:pt x="5" y="2"/>
                </a:moveTo>
                <a:quadBezTo>
                  <a:pt x="5" y="2"/>
                  <a:pt x="5" y="2"/>
                </a:quadBezTo>
                <a:quadBezTo>
                  <a:pt x="5" y="2"/>
                  <a:pt x="5" y="2"/>
                </a:quadBezTo>
                <a:quadBezTo>
                  <a:pt x="6" y="2"/>
                  <a:pt x="6" y="2"/>
                </a:quadBezTo>
                <a:cubicBezTo>
                  <a:pt x="6" y="2"/>
                  <a:pt x="5" y="2"/>
                  <a:pt x="5" y="2"/>
                </a:cubicBezTo>
                <a:moveTo>
                  <a:pt x="4" y="0"/>
                </a:moveTo>
                <a:quadBezTo>
                  <a:pt x="3" y="0"/>
                  <a:pt x="2" y="1"/>
                </a:quadBezTo>
                <a:quadBezTo>
                  <a:pt x="2" y="1"/>
                  <a:pt x="2" y="1"/>
                </a:quadBezTo>
                <a:quadBezTo>
                  <a:pt x="0" y="2"/>
                  <a:pt x="0" y="2"/>
                </a:quadBezTo>
                <a:quadBezTo>
                  <a:pt x="4" y="2"/>
                  <a:pt x="4" y="2"/>
                </a:quadBezTo>
                <a:cubicBezTo>
                  <a:pt x="5" y="4"/>
                  <a:pt x="2" y="4"/>
                  <a:pt x="5" y="6"/>
                </a:cubicBezTo>
                <a:cubicBezTo>
                  <a:pt x="7" y="4"/>
                  <a:pt x="4" y="2"/>
                  <a:pt x="5" y="2"/>
                </a:cubicBezTo>
                <a:quadBezTo>
                  <a:pt x="4" y="2"/>
                  <a:pt x="4" y="1"/>
                </a:quadBezTo>
                <a:cubicBezTo>
                  <a:pt x="4" y="1"/>
                  <a:pt x="4" y="0"/>
                  <a:pt x="4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22" name="Google Shape;822;p36"/>
          <p:cNvSpPr/>
          <p:nvPr/>
        </p:nvSpPr>
        <p:spPr>
          <a:xfrm rot="16200000">
            <a:off x="373061" y="5627492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2" y="0"/>
                </a:moveTo>
                <a:lnTo>
                  <a:pt x="0" y="0"/>
                </a:lnTo>
                <a:lnTo>
                  <a:pt x="2" y="2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23" name="Google Shape;823;p36"/>
          <p:cNvSpPr/>
          <p:nvPr/>
        </p:nvSpPr>
        <p:spPr>
          <a:xfrm rot="16200000">
            <a:off x="373061" y="5627492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2" y="0"/>
                </a:moveTo>
                <a:lnTo>
                  <a:pt x="0" y="0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24" name="Google Shape;824;p36"/>
          <p:cNvSpPr/>
          <p:nvPr/>
        </p:nvSpPr>
        <p:spPr>
          <a:xfrm rot="16200000">
            <a:off x="343692" y="5612410"/>
            <a:ext cx="4763" cy="317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quadBezTo>
                  <a:pt x="0" y="1"/>
                  <a:pt x="0" y="1"/>
                </a:quadBezTo>
                <a:cubicBezTo>
                  <a:pt x="0" y="0"/>
                  <a:pt x="1" y="0"/>
                  <a:pt x="0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25" name="Google Shape;825;p36"/>
          <p:cNvSpPr/>
          <p:nvPr/>
        </p:nvSpPr>
        <p:spPr>
          <a:xfrm rot="16200000">
            <a:off x="410367" y="5594947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0" y="0"/>
                </a:moveTo>
                <a:lnTo>
                  <a:pt x="2" y="5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26" name="Google Shape;826;p36"/>
          <p:cNvSpPr/>
          <p:nvPr/>
        </p:nvSpPr>
        <p:spPr>
          <a:xfrm rot="16200000">
            <a:off x="410367" y="5594947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0" y="0"/>
                </a:moveTo>
                <a:lnTo>
                  <a:pt x="2" y="5"/>
                </a:lnTo>
                <a:lnTo>
                  <a:pt x="2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27" name="Google Shape;827;p36"/>
          <p:cNvSpPr/>
          <p:nvPr/>
        </p:nvSpPr>
        <p:spPr>
          <a:xfrm rot="16200000">
            <a:off x="402430" y="5583835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2" y="0"/>
                </a:moveTo>
                <a:lnTo>
                  <a:pt x="2" y="0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28" name="Google Shape;828;p36"/>
          <p:cNvSpPr/>
          <p:nvPr/>
        </p:nvSpPr>
        <p:spPr>
          <a:xfrm rot="16200000">
            <a:off x="402430" y="5583835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2" y="0"/>
                </a:moveTo>
                <a:lnTo>
                  <a:pt x="2" y="0"/>
                </a:lnTo>
                <a:lnTo>
                  <a:pt x="0" y="5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29" name="Google Shape;829;p36"/>
          <p:cNvSpPr/>
          <p:nvPr/>
        </p:nvSpPr>
        <p:spPr>
          <a:xfrm rot="16200000">
            <a:off x="400843" y="5574310"/>
            <a:ext cx="3175" cy="4763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2" y="0"/>
                </a:moveTo>
                <a:lnTo>
                  <a:pt x="0" y="3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30" name="Google Shape;830;p36"/>
          <p:cNvSpPr/>
          <p:nvPr/>
        </p:nvSpPr>
        <p:spPr>
          <a:xfrm rot="16200000">
            <a:off x="400843" y="5574310"/>
            <a:ext cx="3175" cy="4763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2" y="0"/>
                </a:moveTo>
                <a:lnTo>
                  <a:pt x="0" y="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31" name="Google Shape;831;p36"/>
          <p:cNvSpPr/>
          <p:nvPr/>
        </p:nvSpPr>
        <p:spPr>
          <a:xfrm rot="16200000">
            <a:off x="375442" y="5575897"/>
            <a:ext cx="6350" cy="4763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32" name="Google Shape;832;p36"/>
          <p:cNvSpPr/>
          <p:nvPr/>
        </p:nvSpPr>
        <p:spPr>
          <a:xfrm rot="16200000">
            <a:off x="375442" y="5575897"/>
            <a:ext cx="6350" cy="4763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33" name="Google Shape;833;p36"/>
          <p:cNvSpPr/>
          <p:nvPr/>
        </p:nvSpPr>
        <p:spPr>
          <a:xfrm rot="16200000">
            <a:off x="373855" y="5563198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34" name="Google Shape;834;p36"/>
          <p:cNvSpPr/>
          <p:nvPr/>
        </p:nvSpPr>
        <p:spPr>
          <a:xfrm rot="16200000">
            <a:off x="373855" y="5563198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35" name="Google Shape;835;p36"/>
          <p:cNvSpPr/>
          <p:nvPr/>
        </p:nvSpPr>
        <p:spPr>
          <a:xfrm rot="16200000">
            <a:off x="579436" y="5260778"/>
            <a:ext cx="30163" cy="26988"/>
          </a:xfrm>
          <a:custGeom>
            <a:avLst/>
            <a:gdLst/>
            <a:ahLst/>
            <a:cxnLst/>
            <a:rect l="l" t="t" r="r" b="b"/>
            <a:pathLst>
              <a:path w="8" h="7" extrusionOk="0">
                <a:moveTo>
                  <a:pt x="3" y="0"/>
                </a:moveTo>
                <a:cubicBezTo>
                  <a:pt x="1" y="0"/>
                  <a:pt x="0" y="2"/>
                  <a:pt x="0" y="4"/>
                </a:cubicBezTo>
                <a:cubicBezTo>
                  <a:pt x="1" y="6"/>
                  <a:pt x="2" y="7"/>
                  <a:pt x="4" y="7"/>
                </a:cubicBezTo>
                <a:cubicBezTo>
                  <a:pt x="4" y="7"/>
                  <a:pt x="5" y="6"/>
                  <a:pt x="6" y="6"/>
                </a:cubicBezTo>
                <a:cubicBezTo>
                  <a:pt x="8" y="4"/>
                  <a:pt x="5" y="2"/>
                  <a:pt x="4" y="0"/>
                </a:cubicBezTo>
                <a:cubicBezTo>
                  <a:pt x="4" y="0"/>
                  <a:pt x="3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36" name="Google Shape;836;p36"/>
          <p:cNvSpPr/>
          <p:nvPr/>
        </p:nvSpPr>
        <p:spPr>
          <a:xfrm rot="16200000">
            <a:off x="451642" y="4928197"/>
            <a:ext cx="296863" cy="320676"/>
          </a:xfrm>
          <a:custGeom>
            <a:avLst/>
            <a:gdLst/>
            <a:ahLst/>
            <a:cxnLst/>
            <a:rect l="l" t="t" r="r" b="b"/>
            <a:pathLst>
              <a:path w="79" h="80" extrusionOk="0">
                <a:moveTo>
                  <a:pt x="41" y="0"/>
                </a:moveTo>
                <a:cubicBezTo>
                  <a:pt x="39" y="3"/>
                  <a:pt x="36" y="7"/>
                  <a:pt x="33" y="8"/>
                </a:cubicBezTo>
                <a:cubicBezTo>
                  <a:pt x="33" y="8"/>
                  <a:pt x="32" y="9"/>
                  <a:pt x="32" y="9"/>
                </a:cubicBezTo>
                <a:cubicBezTo>
                  <a:pt x="30" y="9"/>
                  <a:pt x="29" y="5"/>
                  <a:pt x="27" y="5"/>
                </a:cubicBezTo>
                <a:cubicBezTo>
                  <a:pt x="28" y="6"/>
                  <a:pt x="27" y="8"/>
                  <a:pt x="27" y="10"/>
                </a:cubicBezTo>
                <a:quadBezTo>
                  <a:pt x="27" y="11"/>
                  <a:pt x="26" y="11"/>
                </a:quadBezTo>
                <a:cubicBezTo>
                  <a:pt x="25" y="11"/>
                  <a:pt x="24" y="10"/>
                  <a:pt x="23" y="9"/>
                </a:cubicBezTo>
                <a:cubicBezTo>
                  <a:pt x="23" y="8"/>
                  <a:pt x="22" y="7"/>
                  <a:pt x="21" y="7"/>
                </a:cubicBezTo>
                <a:quadBezTo>
                  <a:pt x="20" y="7"/>
                  <a:pt x="19" y="8"/>
                </a:quadBezTo>
                <a:cubicBezTo>
                  <a:pt x="12" y="13"/>
                  <a:pt x="15" y="26"/>
                  <a:pt x="5" y="28"/>
                </a:cubicBezTo>
                <a:cubicBezTo>
                  <a:pt x="2" y="30"/>
                  <a:pt x="1" y="33"/>
                  <a:pt x="0" y="36"/>
                </a:cubicBezTo>
                <a:cubicBezTo>
                  <a:pt x="10" y="44"/>
                  <a:pt x="10" y="58"/>
                  <a:pt x="13" y="67"/>
                </a:cubicBezTo>
                <a:quadBezTo>
                  <a:pt x="13" y="67"/>
                  <a:pt x="13" y="67"/>
                </a:quadBezTo>
                <a:cubicBezTo>
                  <a:pt x="16" y="67"/>
                  <a:pt x="16" y="65"/>
                  <a:pt x="18" y="64"/>
                </a:cubicBezTo>
                <a:cubicBezTo>
                  <a:pt x="23" y="64"/>
                  <a:pt x="18" y="68"/>
                  <a:pt x="21" y="70"/>
                </a:cubicBezTo>
                <a:cubicBezTo>
                  <a:pt x="27" y="73"/>
                  <a:pt x="34" y="74"/>
                  <a:pt x="36" y="79"/>
                </a:cubicBezTo>
                <a:cubicBezTo>
                  <a:pt x="36" y="79"/>
                  <a:pt x="37" y="79"/>
                  <a:pt x="37" y="79"/>
                </a:cubicBezTo>
                <a:cubicBezTo>
                  <a:pt x="39" y="79"/>
                  <a:pt x="37" y="76"/>
                  <a:pt x="38" y="75"/>
                </a:cubicBezTo>
                <a:cubicBezTo>
                  <a:pt x="38" y="74"/>
                  <a:pt x="39" y="73"/>
                  <a:pt x="40" y="73"/>
                </a:cubicBezTo>
                <a:cubicBezTo>
                  <a:pt x="41" y="73"/>
                  <a:pt x="41" y="74"/>
                  <a:pt x="42" y="74"/>
                </a:cubicBezTo>
                <a:cubicBezTo>
                  <a:pt x="42" y="74"/>
                  <a:pt x="43" y="74"/>
                  <a:pt x="44" y="74"/>
                </a:cubicBezTo>
                <a:cubicBezTo>
                  <a:pt x="44" y="74"/>
                  <a:pt x="45" y="74"/>
                  <a:pt x="45" y="74"/>
                </a:cubicBezTo>
                <a:quadBezTo>
                  <a:pt x="46" y="73"/>
                  <a:pt x="46" y="73"/>
                </a:quadBezTo>
                <a:cubicBezTo>
                  <a:pt x="50" y="73"/>
                  <a:pt x="49" y="78"/>
                  <a:pt x="52" y="80"/>
                </a:cubicBezTo>
                <a:cubicBezTo>
                  <a:pt x="53" y="78"/>
                  <a:pt x="51" y="77"/>
                  <a:pt x="51" y="75"/>
                </a:cubicBezTo>
                <a:quadBezTo>
                  <a:pt x="52" y="75"/>
                  <a:pt x="53" y="75"/>
                </a:quadBezTo>
                <a:cubicBezTo>
                  <a:pt x="55" y="75"/>
                  <a:pt x="57" y="74"/>
                  <a:pt x="59" y="72"/>
                </a:cubicBezTo>
                <a:cubicBezTo>
                  <a:pt x="60" y="70"/>
                  <a:pt x="62" y="68"/>
                  <a:pt x="65" y="68"/>
                </a:cubicBezTo>
                <a:cubicBezTo>
                  <a:pt x="66" y="68"/>
                  <a:pt x="67" y="68"/>
                  <a:pt x="68" y="69"/>
                </a:cubicBezTo>
                <a:cubicBezTo>
                  <a:pt x="69" y="67"/>
                  <a:pt x="69" y="62"/>
                  <a:pt x="73" y="62"/>
                </a:cubicBezTo>
                <a:cubicBezTo>
                  <a:pt x="73" y="62"/>
                  <a:pt x="74" y="62"/>
                  <a:pt x="75" y="63"/>
                </a:cubicBezTo>
                <a:cubicBezTo>
                  <a:pt x="75" y="58"/>
                  <a:pt x="72" y="53"/>
                  <a:pt x="68" y="50"/>
                </a:cubicBezTo>
                <a:cubicBezTo>
                  <a:pt x="69" y="45"/>
                  <a:pt x="77" y="45"/>
                  <a:pt x="76" y="40"/>
                </a:cubicBezTo>
                <a:cubicBezTo>
                  <a:pt x="75" y="37"/>
                  <a:pt x="70" y="36"/>
                  <a:pt x="72" y="32"/>
                </a:cubicBezTo>
                <a:cubicBezTo>
                  <a:pt x="77" y="29"/>
                  <a:pt x="76" y="22"/>
                  <a:pt x="79" y="18"/>
                </a:cubicBezTo>
                <a:quadBezTo>
                  <a:pt x="78" y="17"/>
                  <a:pt x="77" y="17"/>
                </a:quadBezTo>
                <a:cubicBezTo>
                  <a:pt x="76" y="17"/>
                  <a:pt x="75" y="17"/>
                  <a:pt x="74" y="18"/>
                </a:cubicBezTo>
                <a:cubicBezTo>
                  <a:pt x="73" y="19"/>
                  <a:pt x="72" y="19"/>
                  <a:pt x="71" y="19"/>
                </a:cubicBezTo>
                <a:cubicBezTo>
                  <a:pt x="71" y="19"/>
                  <a:pt x="70" y="19"/>
                  <a:pt x="69" y="18"/>
                </a:cubicBezTo>
                <a:cubicBezTo>
                  <a:pt x="68" y="18"/>
                  <a:pt x="68" y="16"/>
                  <a:pt x="69" y="15"/>
                </a:cubicBezTo>
                <a:cubicBezTo>
                  <a:pt x="69" y="13"/>
                  <a:pt x="68" y="12"/>
                  <a:pt x="67" y="12"/>
                </a:cubicBezTo>
                <a:cubicBezTo>
                  <a:pt x="66" y="12"/>
                  <a:pt x="65" y="12"/>
                  <a:pt x="64" y="13"/>
                </a:cubicBezTo>
                <a:cubicBezTo>
                  <a:pt x="62" y="13"/>
                  <a:pt x="61" y="14"/>
                  <a:pt x="60" y="14"/>
                </a:cubicBezTo>
                <a:cubicBezTo>
                  <a:pt x="59" y="14"/>
                  <a:pt x="59" y="13"/>
                  <a:pt x="58" y="13"/>
                </a:cubicBezTo>
                <a:cubicBezTo>
                  <a:pt x="57" y="11"/>
                  <a:pt x="60" y="8"/>
                  <a:pt x="61" y="6"/>
                </a:cubicBezTo>
                <a:cubicBezTo>
                  <a:pt x="59" y="9"/>
                  <a:pt x="57" y="10"/>
                  <a:pt x="55" y="10"/>
                </a:cubicBezTo>
                <a:cubicBezTo>
                  <a:pt x="51" y="10"/>
                  <a:pt x="47" y="0"/>
                  <a:pt x="4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37" name="Google Shape;837;p36"/>
          <p:cNvSpPr/>
          <p:nvPr/>
        </p:nvSpPr>
        <p:spPr>
          <a:xfrm rot="16200000">
            <a:off x="598486" y="5516366"/>
            <a:ext cx="71438" cy="68263"/>
          </a:xfrm>
          <a:custGeom>
            <a:avLst/>
            <a:gdLst/>
            <a:ahLst/>
            <a:cxnLst/>
            <a:rect l="l" t="t" r="r" b="b"/>
            <a:pathLst>
              <a:path w="19" h="17" extrusionOk="0">
                <a:moveTo>
                  <a:pt x="12" y="16"/>
                </a:moveTo>
                <a:cubicBezTo>
                  <a:pt x="12" y="15"/>
                  <a:pt x="10" y="16"/>
                  <a:pt x="10" y="15"/>
                </a:cubicBezTo>
                <a:quadBezTo>
                  <a:pt x="12" y="15"/>
                  <a:pt x="12" y="15"/>
                </a:quadBezTo>
                <a:quadBezTo>
                  <a:pt x="12" y="16"/>
                  <a:pt x="12" y="16"/>
                </a:quadBezTo>
                <a:moveTo>
                  <a:pt x="6" y="14"/>
                </a:moveTo>
                <a:quadBezTo>
                  <a:pt x="6" y="14"/>
                  <a:pt x="6" y="14"/>
                </a:quadBezTo>
                <a:cubicBezTo>
                  <a:pt x="6" y="11"/>
                  <a:pt x="3" y="14"/>
                  <a:pt x="3" y="10"/>
                </a:cubicBezTo>
                <a:cubicBezTo>
                  <a:pt x="3" y="10"/>
                  <a:pt x="4" y="10"/>
                  <a:pt x="4" y="10"/>
                </a:cubicBezTo>
                <a:cubicBezTo>
                  <a:pt x="6" y="10"/>
                  <a:pt x="8" y="11"/>
                  <a:pt x="8" y="11"/>
                </a:cubicBezTo>
                <a:cubicBezTo>
                  <a:pt x="9" y="13"/>
                  <a:pt x="8" y="14"/>
                  <a:pt x="6" y="14"/>
                </a:cubicBezTo>
                <a:moveTo>
                  <a:pt x="6" y="9"/>
                </a:moveTo>
                <a:quadBezTo>
                  <a:pt x="5" y="8"/>
                  <a:pt x="5" y="8"/>
                </a:quadBezTo>
                <a:quadBezTo>
                  <a:pt x="6" y="9"/>
                  <a:pt x="6" y="9"/>
                </a:quadBezTo>
                <a:moveTo>
                  <a:pt x="11" y="5"/>
                </a:moveTo>
                <a:quadBezTo>
                  <a:pt x="11" y="5"/>
                  <a:pt x="11" y="5"/>
                </a:quadBezTo>
                <a:quadBezTo>
                  <a:pt x="11" y="5"/>
                  <a:pt x="11" y="5"/>
                </a:quadBezTo>
                <a:cubicBezTo>
                  <a:pt x="11" y="7"/>
                  <a:pt x="11" y="8"/>
                  <a:pt x="11" y="8"/>
                </a:cubicBezTo>
                <a:cubicBezTo>
                  <a:pt x="12" y="8"/>
                  <a:pt x="13" y="7"/>
                  <a:pt x="13" y="7"/>
                </a:cubicBezTo>
                <a:cubicBezTo>
                  <a:pt x="14" y="7"/>
                  <a:pt x="15" y="7"/>
                  <a:pt x="15" y="7"/>
                </a:cubicBezTo>
                <a:quadBezTo>
                  <a:pt x="16" y="7"/>
                  <a:pt x="17" y="7"/>
                </a:quadBezTo>
                <a:quadBezTo>
                  <a:pt x="14" y="8"/>
                  <a:pt x="14" y="8"/>
                </a:quadBezTo>
                <a:cubicBezTo>
                  <a:pt x="18" y="9"/>
                  <a:pt x="14" y="11"/>
                  <a:pt x="14" y="13"/>
                </a:cubicBezTo>
                <a:quadBezTo>
                  <a:pt x="14" y="13"/>
                  <a:pt x="14" y="13"/>
                </a:quadBezTo>
                <a:quadBezTo>
                  <a:pt x="14" y="13"/>
                  <a:pt x="14" y="13"/>
                </a:quadBezTo>
                <a:quadBezTo>
                  <a:pt x="14" y="12"/>
                  <a:pt x="14" y="12"/>
                </a:quadBezTo>
                <a:quadBezTo>
                  <a:pt x="13" y="12"/>
                  <a:pt x="13" y="12"/>
                </a:quadBezTo>
                <a:cubicBezTo>
                  <a:pt x="12" y="12"/>
                  <a:pt x="11" y="12"/>
                  <a:pt x="11" y="13"/>
                </a:cubicBezTo>
                <a:quadBezTo>
                  <a:pt x="11" y="13"/>
                  <a:pt x="11" y="13"/>
                </a:quadBezTo>
                <a:quadBezTo>
                  <a:pt x="11" y="13"/>
                  <a:pt x="11" y="13"/>
                </a:quadBezTo>
                <a:quadBezTo>
                  <a:pt x="10" y="13"/>
                  <a:pt x="10" y="13"/>
                </a:quadBezTo>
                <a:quadBezTo>
                  <a:pt x="10" y="13"/>
                  <a:pt x="10" y="13"/>
                </a:quadBezTo>
                <a:cubicBezTo>
                  <a:pt x="9" y="10"/>
                  <a:pt x="13" y="12"/>
                  <a:pt x="15" y="11"/>
                </a:cubicBezTo>
                <a:quadBezTo>
                  <a:pt x="15" y="11"/>
                  <a:pt x="15" y="11"/>
                </a:quadBezTo>
                <a:cubicBezTo>
                  <a:pt x="14" y="11"/>
                  <a:pt x="9" y="8"/>
                  <a:pt x="11" y="5"/>
                </a:cubicBezTo>
                <a:moveTo>
                  <a:pt x="9" y="4"/>
                </a:moveTo>
                <a:cubicBezTo>
                  <a:pt x="8" y="4"/>
                  <a:pt x="7" y="4"/>
                  <a:pt x="7" y="4"/>
                </a:cubicBezTo>
                <a:cubicBezTo>
                  <a:pt x="8" y="4"/>
                  <a:pt x="9" y="1"/>
                  <a:pt x="11" y="1"/>
                </a:cubicBezTo>
                <a:cubicBezTo>
                  <a:pt x="11" y="1"/>
                  <a:pt x="11" y="2"/>
                  <a:pt x="12" y="3"/>
                </a:cubicBezTo>
                <a:quadBezTo>
                  <a:pt x="10" y="4"/>
                  <a:pt x="10" y="4"/>
                </a:quadBezTo>
                <a:quadBezTo>
                  <a:pt x="11" y="4"/>
                  <a:pt x="11" y="4"/>
                </a:quadBezTo>
                <a:quadBezTo>
                  <a:pt x="10" y="4"/>
                  <a:pt x="10" y="4"/>
                </a:quadBezTo>
                <a:quadBezTo>
                  <a:pt x="10" y="4"/>
                  <a:pt x="10" y="4"/>
                </a:quadBezTo>
                <a:quadBezTo>
                  <a:pt x="10" y="4"/>
                  <a:pt x="10" y="4"/>
                </a:quadBezTo>
                <a:cubicBezTo>
                  <a:pt x="10" y="4"/>
                  <a:pt x="9" y="4"/>
                  <a:pt x="9" y="4"/>
                </a:cubicBezTo>
                <a:quadBezTo>
                  <a:pt x="9" y="4"/>
                  <a:pt x="9" y="4"/>
                </a:quadBezTo>
                <a:moveTo>
                  <a:pt x="10" y="0"/>
                </a:moveTo>
                <a:cubicBezTo>
                  <a:pt x="8" y="0"/>
                  <a:pt x="6" y="0"/>
                  <a:pt x="4" y="2"/>
                </a:cubicBezTo>
                <a:cubicBezTo>
                  <a:pt x="3" y="4"/>
                  <a:pt x="0" y="6"/>
                  <a:pt x="1" y="10"/>
                </a:cubicBezTo>
                <a:cubicBezTo>
                  <a:pt x="0" y="15"/>
                  <a:pt x="6" y="16"/>
                  <a:pt x="10" y="17"/>
                </a:cubicBezTo>
                <a:quadBezTo>
                  <a:pt x="10" y="17"/>
                  <a:pt x="10" y="17"/>
                </a:quadBezTo>
                <a:cubicBezTo>
                  <a:pt x="14" y="17"/>
                  <a:pt x="16" y="14"/>
                  <a:pt x="17" y="12"/>
                </a:cubicBezTo>
                <a:cubicBezTo>
                  <a:pt x="19" y="11"/>
                  <a:pt x="16" y="7"/>
                  <a:pt x="19" y="6"/>
                </a:cubicBezTo>
                <a:cubicBezTo>
                  <a:pt x="15" y="6"/>
                  <a:pt x="16" y="2"/>
                  <a:pt x="14" y="1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38" name="Google Shape;838;p36"/>
          <p:cNvSpPr/>
          <p:nvPr/>
        </p:nvSpPr>
        <p:spPr>
          <a:xfrm rot="16200000">
            <a:off x="637380" y="5555260"/>
            <a:ext cx="23813" cy="15875"/>
          </a:xfrm>
          <a:custGeom>
            <a:avLst/>
            <a:gdLst/>
            <a:ahLst/>
            <a:cxnLst/>
            <a:rect l="l" t="t" r="r" b="b"/>
            <a:pathLst>
              <a:path w="6" h="4" extrusionOk="0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4"/>
                  <a:pt x="3" y="1"/>
                  <a:pt x="3" y="4"/>
                </a:cubicBezTo>
                <a:quadBezTo>
                  <a:pt x="3" y="4"/>
                  <a:pt x="3" y="4"/>
                </a:quadBezTo>
                <a:cubicBezTo>
                  <a:pt x="5" y="4"/>
                  <a:pt x="6" y="3"/>
                  <a:pt x="5" y="1"/>
                </a:cubicBezTo>
                <a:cubicBezTo>
                  <a:pt x="5" y="1"/>
                  <a:pt x="3" y="0"/>
                  <a:pt x="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39" name="Google Shape;839;p36"/>
          <p:cNvSpPr/>
          <p:nvPr/>
        </p:nvSpPr>
        <p:spPr>
          <a:xfrm rot="16200000">
            <a:off x="633412" y="5563992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0" y="0"/>
                </a:move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40" name="Google Shape;840;p36"/>
          <p:cNvSpPr/>
          <p:nvPr/>
        </p:nvSpPr>
        <p:spPr>
          <a:xfrm rot="16200000">
            <a:off x="633412" y="5563992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0" y="0"/>
                </a:move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41" name="Google Shape;841;p36"/>
          <p:cNvSpPr/>
          <p:nvPr/>
        </p:nvSpPr>
        <p:spPr>
          <a:xfrm rot="16200000">
            <a:off x="600868" y="5544147"/>
            <a:ext cx="19050" cy="11113"/>
          </a:xfrm>
          <a:custGeom>
            <a:avLst/>
            <a:gdLst/>
            <a:ahLst/>
            <a:cxnLst/>
            <a:rect l="l" t="t" r="r" b="b"/>
            <a:pathLst>
              <a:path w="5" h="3" extrusionOk="0">
                <a:moveTo>
                  <a:pt x="3" y="3"/>
                </a:moveTo>
                <a:quadBezTo>
                  <a:pt x="3" y="3"/>
                  <a:pt x="3" y="3"/>
                </a:quadBezTo>
                <a:quadBezTo>
                  <a:pt x="4" y="3"/>
                  <a:pt x="4" y="3"/>
                </a:quadBezTo>
                <a:quadBezTo>
                  <a:pt x="4" y="3"/>
                  <a:pt x="3" y="3"/>
                </a:quadBezTo>
                <a:moveTo>
                  <a:pt x="4" y="0"/>
                </a:moveTo>
                <a:cubicBezTo>
                  <a:pt x="2" y="0"/>
                  <a:pt x="1" y="3"/>
                  <a:pt x="0" y="3"/>
                </a:cubicBezTo>
                <a:cubicBezTo>
                  <a:pt x="0" y="3"/>
                  <a:pt x="1" y="3"/>
                  <a:pt x="2" y="3"/>
                </a:cubicBezTo>
                <a:quadBezTo>
                  <a:pt x="2" y="3"/>
                  <a:pt x="2" y="3"/>
                </a:quadBezTo>
                <a:cubicBezTo>
                  <a:pt x="2" y="3"/>
                  <a:pt x="3" y="3"/>
                  <a:pt x="3" y="3"/>
                </a:cubicBezTo>
                <a:quadBezTo>
                  <a:pt x="3" y="3"/>
                  <a:pt x="3" y="3"/>
                </a:quadBezTo>
                <a:quadBezTo>
                  <a:pt x="5" y="2"/>
                  <a:pt x="5" y="2"/>
                </a:quadBezTo>
                <a:cubicBezTo>
                  <a:pt x="4" y="1"/>
                  <a:pt x="4" y="0"/>
                  <a:pt x="4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42" name="Google Shape;842;p36"/>
          <p:cNvSpPr/>
          <p:nvPr/>
        </p:nvSpPr>
        <p:spPr>
          <a:xfrm rot="16200000">
            <a:off x="619918" y="5518748"/>
            <a:ext cx="33338" cy="31750"/>
          </a:xfrm>
          <a:custGeom>
            <a:avLst/>
            <a:gdLst/>
            <a:ahLst/>
            <a:cxnLst/>
            <a:rect l="l" t="t" r="r" b="b"/>
            <a:pathLst>
              <a:path w="9" h="8" extrusionOk="0">
                <a:moveTo>
                  <a:pt x="5" y="8"/>
                </a:moveTo>
                <a:quadBezTo>
                  <a:pt x="5" y="8"/>
                  <a:pt x="5" y="8"/>
                </a:quadBezTo>
                <a:quadBezTo>
                  <a:pt x="5" y="8"/>
                  <a:pt x="5" y="8"/>
                </a:quadBezTo>
                <a:moveTo>
                  <a:pt x="2" y="0"/>
                </a:moveTo>
                <a:cubicBezTo>
                  <a:pt x="0" y="3"/>
                  <a:pt x="5" y="6"/>
                  <a:pt x="6" y="6"/>
                </a:cubicBezTo>
                <a:quadBezTo>
                  <a:pt x="6" y="6"/>
                  <a:pt x="6" y="6"/>
                </a:quadBezTo>
                <a:cubicBezTo>
                  <a:pt x="4" y="7"/>
                  <a:pt x="0" y="5"/>
                  <a:pt x="1" y="8"/>
                </a:cubicBezTo>
                <a:quadBezTo>
                  <a:pt x="1" y="8"/>
                  <a:pt x="1" y="8"/>
                </a:quadBezTo>
                <a:quadBezTo>
                  <a:pt x="1" y="8"/>
                  <a:pt x="2" y="8"/>
                </a:quadBezTo>
                <a:quadBezTo>
                  <a:pt x="2" y="8"/>
                  <a:pt x="2" y="8"/>
                </a:quadBezTo>
                <a:quadBezTo>
                  <a:pt x="2" y="8"/>
                  <a:pt x="2" y="8"/>
                </a:quadBezTo>
                <a:cubicBezTo>
                  <a:pt x="2" y="7"/>
                  <a:pt x="3" y="7"/>
                  <a:pt x="4" y="7"/>
                </a:cubicBezTo>
                <a:quadBezTo>
                  <a:pt x="4" y="7"/>
                  <a:pt x="5" y="7"/>
                </a:quadBezTo>
                <a:quadBezTo>
                  <a:pt x="5" y="8"/>
                  <a:pt x="5" y="8"/>
                </a:quadBezTo>
                <a:cubicBezTo>
                  <a:pt x="5" y="6"/>
                  <a:pt x="9" y="4"/>
                  <a:pt x="5" y="3"/>
                </a:cubicBezTo>
                <a:quadBezTo>
                  <a:pt x="8" y="2"/>
                  <a:pt x="8" y="2"/>
                </a:quadBezTo>
                <a:quadBezTo>
                  <a:pt x="7" y="2"/>
                  <a:pt x="6" y="2"/>
                </a:quadBezTo>
                <a:cubicBezTo>
                  <a:pt x="6" y="2"/>
                  <a:pt x="5" y="2"/>
                  <a:pt x="4" y="2"/>
                </a:cubicBezTo>
                <a:cubicBezTo>
                  <a:pt x="4" y="2"/>
                  <a:pt x="3" y="3"/>
                  <a:pt x="2" y="3"/>
                </a:cubicBezTo>
                <a:cubicBezTo>
                  <a:pt x="2" y="3"/>
                  <a:pt x="2" y="2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43" name="Google Shape;843;p36"/>
          <p:cNvSpPr/>
          <p:nvPr/>
        </p:nvSpPr>
        <p:spPr>
          <a:xfrm rot="16200000">
            <a:off x="658812" y="5541766"/>
            <a:ext cx="7938" cy="4763"/>
          </a:xfrm>
          <a:custGeom>
            <a:avLst/>
            <a:gdLst/>
            <a:ahLst/>
            <a:cxnLst/>
            <a:rect l="l" t="t" r="r" b="b"/>
            <a:pathLst>
              <a:path w="2" h="1" extrusionOk="0">
                <a:moveTo>
                  <a:pt x="0" y="0"/>
                </a:moveTo>
                <a:cubicBezTo>
                  <a:pt x="0" y="1"/>
                  <a:pt x="2" y="0"/>
                  <a:pt x="2" y="1"/>
                </a:cubicBezTo>
                <a:quadBezTo>
                  <a:pt x="2" y="0"/>
                  <a:pt x="2" y="0"/>
                </a:quadBezTo>
                <a:quadBezTo>
                  <a:pt x="0" y="0"/>
                  <a:pt x="0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44" name="Google Shape;844;p36"/>
          <p:cNvPicPr/>
          <p:nvPr/>
        </p:nvPicPr>
        <p:blipFill rotWithShape="1">
          <a:blip r:embed="rId17">
            <a:alphaModFix/>
          </a:blip>
          <a:srcRect/>
          <a:stretch>
            <a:fillRect/>
          </a:stretch>
        </p:blipFill>
        <p:spPr>
          <a:xfrm rot="16200000">
            <a:off x="2096298" y="6202960"/>
            <a:ext cx="44450" cy="4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36"/>
          <p:cNvPicPr/>
          <p:nvPr/>
        </p:nvPicPr>
        <p:blipFill rotWithShape="1">
          <a:blip r:embed="rId18">
            <a:alphaModFix/>
          </a:blip>
          <a:srcRect/>
          <a:stretch>
            <a:fillRect/>
          </a:stretch>
        </p:blipFill>
        <p:spPr>
          <a:xfrm rot="16200000">
            <a:off x="3042452" y="5699723"/>
            <a:ext cx="79375" cy="84138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36"/>
          <p:cNvSpPr/>
          <p:nvPr/>
        </p:nvSpPr>
        <p:spPr>
          <a:xfrm rot="16200000">
            <a:off x="2243144" y="5271890"/>
            <a:ext cx="736600" cy="673103"/>
          </a:xfrm>
          <a:custGeom>
            <a:avLst/>
            <a:gdLst/>
            <a:ahLst/>
            <a:cxnLst/>
            <a:rect l="l" t="t" r="r" b="b"/>
            <a:pathLst>
              <a:path w="196" h="168" extrusionOk="0">
                <a:moveTo>
                  <a:pt x="48" y="142"/>
                </a:moveTo>
                <a:cubicBezTo>
                  <a:pt x="48" y="142"/>
                  <a:pt x="47" y="142"/>
                  <a:pt x="47" y="143"/>
                </a:cubicBezTo>
                <a:cubicBezTo>
                  <a:pt x="47" y="142"/>
                  <a:pt x="48" y="142"/>
                  <a:pt x="48" y="142"/>
                </a:cubicBezTo>
                <a:moveTo>
                  <a:pt x="76" y="0"/>
                </a:moveTo>
                <a:cubicBezTo>
                  <a:pt x="75" y="0"/>
                  <a:pt x="73" y="0"/>
                  <a:pt x="72" y="1"/>
                </a:cubicBezTo>
                <a:cubicBezTo>
                  <a:pt x="62" y="20"/>
                  <a:pt x="89" y="30"/>
                  <a:pt x="78" y="49"/>
                </a:cubicBezTo>
                <a:cubicBezTo>
                  <a:pt x="63" y="50"/>
                  <a:pt x="48" y="57"/>
                  <a:pt x="40" y="69"/>
                </a:cubicBezTo>
                <a:cubicBezTo>
                  <a:pt x="38" y="74"/>
                  <a:pt x="35" y="76"/>
                  <a:pt x="32" y="76"/>
                </a:cubicBezTo>
                <a:cubicBezTo>
                  <a:pt x="26" y="76"/>
                  <a:pt x="19" y="70"/>
                  <a:pt x="12" y="70"/>
                </a:cubicBezTo>
                <a:quadBezTo>
                  <a:pt x="12" y="70"/>
                  <a:pt x="12" y="70"/>
                </a:quadBezTo>
                <a:cubicBezTo>
                  <a:pt x="7" y="70"/>
                  <a:pt x="4" y="76"/>
                  <a:pt x="0" y="77"/>
                </a:cubicBezTo>
                <a:cubicBezTo>
                  <a:pt x="19" y="83"/>
                  <a:pt x="43" y="90"/>
                  <a:pt x="54" y="105"/>
                </a:cubicBezTo>
                <a:quadBezTo>
                  <a:pt x="55" y="106"/>
                  <a:pt x="56" y="106"/>
                </a:quadBezTo>
                <a:cubicBezTo>
                  <a:pt x="57" y="106"/>
                  <a:pt x="58" y="105"/>
                  <a:pt x="58" y="104"/>
                </a:cubicBezTo>
                <a:cubicBezTo>
                  <a:pt x="59" y="103"/>
                  <a:pt x="59" y="102"/>
                  <a:pt x="61" y="102"/>
                </a:cubicBezTo>
                <a:quadBezTo>
                  <a:pt x="61" y="102"/>
                  <a:pt x="61" y="102"/>
                </a:quadBezTo>
                <a:cubicBezTo>
                  <a:pt x="71" y="106"/>
                  <a:pt x="57" y="112"/>
                  <a:pt x="64" y="115"/>
                </a:cubicBezTo>
                <a:cubicBezTo>
                  <a:pt x="59" y="124"/>
                  <a:pt x="50" y="131"/>
                  <a:pt x="44" y="140"/>
                </a:cubicBezTo>
                <a:cubicBezTo>
                  <a:pt x="45" y="141"/>
                  <a:pt x="48" y="140"/>
                  <a:pt x="48" y="142"/>
                </a:cubicBezTo>
                <a:cubicBezTo>
                  <a:pt x="52" y="134"/>
                  <a:pt x="64" y="128"/>
                  <a:pt x="73" y="126"/>
                </a:cubicBezTo>
                <a:cubicBezTo>
                  <a:pt x="75" y="128"/>
                  <a:pt x="73" y="132"/>
                  <a:pt x="72" y="134"/>
                </a:cubicBezTo>
                <a:quadBezTo>
                  <a:pt x="72" y="134"/>
                  <a:pt x="72" y="134"/>
                </a:quadBezTo>
                <a:cubicBezTo>
                  <a:pt x="73" y="134"/>
                  <a:pt x="73" y="133"/>
                  <a:pt x="74" y="131"/>
                </a:cubicBezTo>
                <a:cubicBezTo>
                  <a:pt x="75" y="130"/>
                  <a:pt x="76" y="128"/>
                  <a:pt x="78" y="128"/>
                </a:cubicBezTo>
                <a:quadBezTo>
                  <a:pt x="78" y="128"/>
                  <a:pt x="78" y="128"/>
                </a:quadBezTo>
                <a:cubicBezTo>
                  <a:pt x="82" y="135"/>
                  <a:pt x="83" y="143"/>
                  <a:pt x="80" y="152"/>
                </a:cubicBezTo>
                <a:quadBezTo>
                  <a:pt x="86" y="145"/>
                  <a:pt x="86" y="145"/>
                </a:quadBezTo>
                <a:quadBezTo>
                  <a:pt x="86" y="145"/>
                  <a:pt x="86" y="145"/>
                </a:quadBezTo>
                <a:cubicBezTo>
                  <a:pt x="90" y="145"/>
                  <a:pt x="92" y="149"/>
                  <a:pt x="94" y="150"/>
                </a:cubicBezTo>
                <a:cubicBezTo>
                  <a:pt x="94" y="146"/>
                  <a:pt x="96" y="141"/>
                  <a:pt x="97" y="137"/>
                </a:cubicBezTo>
                <a:cubicBezTo>
                  <a:pt x="98" y="136"/>
                  <a:pt x="99" y="136"/>
                  <a:pt x="99" y="136"/>
                </a:cubicBezTo>
                <a:cubicBezTo>
                  <a:pt x="101" y="136"/>
                  <a:pt x="102" y="137"/>
                  <a:pt x="103" y="138"/>
                </a:cubicBezTo>
                <a:quadBezTo>
                  <a:pt x="104" y="131"/>
                  <a:pt x="104" y="131"/>
                </a:quadBezTo>
                <a:cubicBezTo>
                  <a:pt x="106" y="130"/>
                  <a:pt x="106" y="129"/>
                  <a:pt x="107" y="129"/>
                </a:cubicBezTo>
                <a:cubicBezTo>
                  <a:pt x="108" y="129"/>
                  <a:pt x="108" y="130"/>
                  <a:pt x="109" y="132"/>
                </a:cubicBezTo>
                <a:cubicBezTo>
                  <a:pt x="110" y="133"/>
                  <a:pt x="110" y="134"/>
                  <a:pt x="111" y="134"/>
                </a:cubicBezTo>
                <a:cubicBezTo>
                  <a:pt x="112" y="134"/>
                  <a:pt x="113" y="133"/>
                  <a:pt x="114" y="132"/>
                </a:cubicBezTo>
                <a:cubicBezTo>
                  <a:pt x="124" y="141"/>
                  <a:pt x="125" y="156"/>
                  <a:pt x="130" y="167"/>
                </a:cubicBezTo>
                <a:cubicBezTo>
                  <a:pt x="132" y="164"/>
                  <a:pt x="141" y="168"/>
                  <a:pt x="138" y="162"/>
                </a:cubicBezTo>
                <a:cubicBezTo>
                  <a:pt x="133" y="158"/>
                  <a:pt x="135" y="152"/>
                  <a:pt x="130" y="147"/>
                </a:cubicBezTo>
                <a:cubicBezTo>
                  <a:pt x="133" y="141"/>
                  <a:pt x="131" y="133"/>
                  <a:pt x="136" y="130"/>
                </a:cubicBezTo>
                <a:cubicBezTo>
                  <a:pt x="137" y="130"/>
                  <a:pt x="138" y="131"/>
                  <a:pt x="139" y="131"/>
                </a:cubicBezTo>
                <a:cubicBezTo>
                  <a:pt x="141" y="131"/>
                  <a:pt x="142" y="130"/>
                  <a:pt x="144" y="129"/>
                </a:cubicBezTo>
                <a:cubicBezTo>
                  <a:pt x="146" y="128"/>
                  <a:pt x="147" y="127"/>
                  <a:pt x="149" y="127"/>
                </a:cubicBezTo>
                <a:cubicBezTo>
                  <a:pt x="150" y="127"/>
                  <a:pt x="151" y="128"/>
                  <a:pt x="153" y="130"/>
                </a:cubicBezTo>
                <a:cubicBezTo>
                  <a:pt x="156" y="131"/>
                  <a:pt x="158" y="136"/>
                  <a:pt x="161" y="137"/>
                </a:cubicBezTo>
                <a:cubicBezTo>
                  <a:pt x="160" y="127"/>
                  <a:pt x="173" y="122"/>
                  <a:pt x="167" y="109"/>
                </a:cubicBezTo>
                <a:quadBezTo>
                  <a:pt x="176" y="101"/>
                  <a:pt x="176" y="101"/>
                </a:quadBezTo>
                <a:quadBezTo>
                  <a:pt x="177" y="101"/>
                  <a:pt x="178" y="101"/>
                </a:quadBezTo>
                <a:cubicBezTo>
                  <a:pt x="180" y="101"/>
                  <a:pt x="181" y="101"/>
                  <a:pt x="183" y="102"/>
                </a:cubicBezTo>
                <a:cubicBezTo>
                  <a:pt x="185" y="102"/>
                  <a:pt x="186" y="102"/>
                  <a:pt x="187" y="102"/>
                </a:cubicBezTo>
                <a:cubicBezTo>
                  <a:pt x="189" y="102"/>
                  <a:pt x="190" y="102"/>
                  <a:pt x="190" y="101"/>
                </a:cubicBezTo>
                <a:cubicBezTo>
                  <a:pt x="179" y="93"/>
                  <a:pt x="163" y="97"/>
                  <a:pt x="154" y="87"/>
                </a:cubicBezTo>
                <a:cubicBezTo>
                  <a:pt x="161" y="72"/>
                  <a:pt x="174" y="62"/>
                  <a:pt x="181" y="47"/>
                </a:cubicBezTo>
                <a:cubicBezTo>
                  <a:pt x="182" y="47"/>
                  <a:pt x="185" y="48"/>
                  <a:pt x="186" y="49"/>
                </a:cubicBezTo>
                <a:cubicBezTo>
                  <a:pt x="187" y="47"/>
                  <a:pt x="196" y="44"/>
                  <a:pt x="192" y="41"/>
                </a:cubicBezTo>
                <a:cubicBezTo>
                  <a:pt x="192" y="37"/>
                  <a:pt x="191" y="36"/>
                  <a:pt x="190" y="36"/>
                </a:cubicBezTo>
                <a:cubicBezTo>
                  <a:pt x="188" y="36"/>
                  <a:pt x="185" y="38"/>
                  <a:pt x="182" y="41"/>
                </a:cubicBezTo>
                <a:cubicBezTo>
                  <a:pt x="180" y="43"/>
                  <a:pt x="177" y="45"/>
                  <a:pt x="174" y="45"/>
                </a:cubicBezTo>
                <a:quadBezTo>
                  <a:pt x="173" y="45"/>
                  <a:pt x="172" y="45"/>
                </a:quadBezTo>
                <a:cubicBezTo>
                  <a:pt x="173" y="40"/>
                  <a:pt x="174" y="34"/>
                  <a:pt x="169" y="32"/>
                </a:cubicBezTo>
                <a:cubicBezTo>
                  <a:pt x="168" y="33"/>
                  <a:pt x="167" y="34"/>
                  <a:pt x="166" y="34"/>
                </a:cubicBezTo>
                <a:cubicBezTo>
                  <a:pt x="164" y="34"/>
                  <a:pt x="163" y="33"/>
                  <a:pt x="161" y="32"/>
                </a:cubicBezTo>
                <a:cubicBezTo>
                  <a:pt x="160" y="31"/>
                  <a:pt x="159" y="30"/>
                  <a:pt x="157" y="30"/>
                </a:cubicBezTo>
                <a:quadBezTo>
                  <a:pt x="156" y="30"/>
                  <a:pt x="156" y="30"/>
                </a:quadBezTo>
                <a:cubicBezTo>
                  <a:pt x="154" y="24"/>
                  <a:pt x="160" y="18"/>
                  <a:pt x="160" y="11"/>
                </a:cubicBezTo>
                <a:quadBezTo>
                  <a:pt x="160" y="11"/>
                  <a:pt x="159" y="11"/>
                </a:quadBezTo>
                <a:cubicBezTo>
                  <a:pt x="147" y="11"/>
                  <a:pt x="130" y="16"/>
                  <a:pt x="115" y="17"/>
                </a:cubicBezTo>
                <a:cubicBezTo>
                  <a:pt x="110" y="18"/>
                  <a:pt x="108" y="24"/>
                  <a:pt x="104" y="28"/>
                </a:cubicBezTo>
                <a:cubicBezTo>
                  <a:pt x="93" y="23"/>
                  <a:pt x="94" y="9"/>
                  <a:pt x="84" y="2"/>
                </a:cubicBezTo>
                <a:cubicBezTo>
                  <a:pt x="82" y="1"/>
                  <a:pt x="79" y="0"/>
                  <a:pt x="76" y="0"/>
                </a:cubicBezTo>
              </a:path>
            </a:pathLst>
          </a:custGeom>
          <a:solidFill>
            <a:srgbClr val="A2D1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47" name="Google Shape;847;p36"/>
          <p:cNvSpPr/>
          <p:nvPr/>
        </p:nvSpPr>
        <p:spPr>
          <a:xfrm rot="16200000">
            <a:off x="1794673" y="6093423"/>
            <a:ext cx="198438" cy="168276"/>
          </a:xfrm>
          <a:custGeom>
            <a:avLst/>
            <a:gdLst/>
            <a:ahLst/>
            <a:cxnLst/>
            <a:rect l="l" t="t" r="r" b="b"/>
            <a:pathLst>
              <a:path w="53" h="42" extrusionOk="0">
                <a:moveTo>
                  <a:pt x="12" y="33"/>
                </a:moveTo>
                <a:cubicBezTo>
                  <a:pt x="10" y="31"/>
                  <a:pt x="16" y="31"/>
                  <a:pt x="13" y="28"/>
                </a:cubicBezTo>
                <a:cubicBezTo>
                  <a:pt x="17" y="29"/>
                  <a:pt x="14" y="32"/>
                  <a:pt x="12" y="33"/>
                </a:cubicBezTo>
                <a:moveTo>
                  <a:pt x="38" y="20"/>
                </a:moveTo>
                <a:quadBezTo>
                  <a:pt x="38" y="20"/>
                  <a:pt x="38" y="20"/>
                </a:quadBezTo>
                <a:quadBezTo>
                  <a:pt x="38" y="20"/>
                  <a:pt x="38" y="20"/>
                </a:quadBezTo>
                <a:cubicBezTo>
                  <a:pt x="37" y="24"/>
                  <a:pt x="43" y="24"/>
                  <a:pt x="37" y="26"/>
                </a:cubicBezTo>
                <a:quadBezTo>
                  <a:pt x="35" y="24"/>
                  <a:pt x="35" y="24"/>
                </a:quadBezTo>
                <a:cubicBezTo>
                  <a:pt x="37" y="24"/>
                  <a:pt x="37" y="25"/>
                  <a:pt x="38" y="25"/>
                </a:cubicBezTo>
                <a:cubicBezTo>
                  <a:pt x="38" y="25"/>
                  <a:pt x="32" y="22"/>
                  <a:pt x="38" y="20"/>
                </a:cubicBezTo>
                <a:moveTo>
                  <a:pt x="36" y="17"/>
                </a:moveTo>
                <a:quadBezTo>
                  <a:pt x="37" y="17"/>
                  <a:pt x="38" y="16"/>
                </a:quadBezTo>
                <a:cubicBezTo>
                  <a:pt x="38" y="17"/>
                  <a:pt x="37" y="17"/>
                  <a:pt x="36" y="17"/>
                </a:cubicBezTo>
                <a:cubicBezTo>
                  <a:pt x="34" y="19"/>
                  <a:pt x="34" y="21"/>
                  <a:pt x="32" y="24"/>
                </a:cubicBezTo>
                <a:cubicBezTo>
                  <a:pt x="31" y="26"/>
                  <a:pt x="35" y="27"/>
                  <a:pt x="36" y="29"/>
                </a:cubicBezTo>
                <a:cubicBezTo>
                  <a:pt x="35" y="29"/>
                  <a:pt x="34" y="29"/>
                  <a:pt x="34" y="29"/>
                </a:cubicBezTo>
                <a:cubicBezTo>
                  <a:pt x="32" y="29"/>
                  <a:pt x="31" y="30"/>
                  <a:pt x="29" y="32"/>
                </a:cubicBezTo>
                <a:cubicBezTo>
                  <a:pt x="29" y="33"/>
                  <a:pt x="29" y="34"/>
                  <a:pt x="29" y="34"/>
                </a:cubicBezTo>
                <a:quadBezTo>
                  <a:pt x="29" y="33"/>
                  <a:pt x="29" y="32"/>
                </a:quadBezTo>
                <a:quadBezTo>
                  <a:pt x="29" y="31"/>
                  <a:pt x="29" y="31"/>
                </a:quadBezTo>
                <a:cubicBezTo>
                  <a:pt x="29" y="32"/>
                  <a:pt x="27" y="33"/>
                  <a:pt x="26" y="33"/>
                </a:cubicBezTo>
                <a:cubicBezTo>
                  <a:pt x="25" y="33"/>
                  <a:pt x="27" y="33"/>
                  <a:pt x="27" y="31"/>
                </a:cubicBezTo>
                <a:cubicBezTo>
                  <a:pt x="26" y="31"/>
                  <a:pt x="25" y="31"/>
                  <a:pt x="24" y="31"/>
                </a:cubicBezTo>
                <a:cubicBezTo>
                  <a:pt x="22" y="31"/>
                  <a:pt x="23" y="35"/>
                  <a:pt x="22" y="37"/>
                </a:cubicBezTo>
                <a:cubicBezTo>
                  <a:pt x="22" y="36"/>
                  <a:pt x="23" y="33"/>
                  <a:pt x="20" y="32"/>
                </a:cubicBezTo>
                <a:quadBezTo>
                  <a:pt x="19" y="31"/>
                  <a:pt x="18" y="31"/>
                </a:quadBezTo>
                <a:cubicBezTo>
                  <a:pt x="17" y="31"/>
                  <a:pt x="17" y="34"/>
                  <a:pt x="16" y="34"/>
                </a:cubicBezTo>
                <a:quadBezTo>
                  <a:pt x="18" y="29"/>
                  <a:pt x="18" y="29"/>
                </a:quadBezTo>
                <a:cubicBezTo>
                  <a:pt x="19" y="31"/>
                  <a:pt x="20" y="31"/>
                  <a:pt x="21" y="31"/>
                </a:cubicBezTo>
                <a:cubicBezTo>
                  <a:pt x="24" y="31"/>
                  <a:pt x="26" y="27"/>
                  <a:pt x="30" y="26"/>
                </a:cubicBezTo>
                <a:quadBezTo>
                  <a:pt x="29" y="26"/>
                  <a:pt x="28" y="26"/>
                </a:quadBezTo>
                <a:cubicBezTo>
                  <a:pt x="26" y="26"/>
                  <a:pt x="26" y="25"/>
                  <a:pt x="25" y="23"/>
                </a:cubicBezTo>
                <a:cubicBezTo>
                  <a:pt x="25" y="23"/>
                  <a:pt x="26" y="23"/>
                  <a:pt x="26" y="23"/>
                </a:cubicBezTo>
                <a:cubicBezTo>
                  <a:pt x="27" y="23"/>
                  <a:pt x="28" y="23"/>
                  <a:pt x="28" y="23"/>
                </a:cubicBezTo>
                <a:cubicBezTo>
                  <a:pt x="29" y="24"/>
                  <a:pt x="30" y="24"/>
                  <a:pt x="30" y="24"/>
                </a:cubicBezTo>
                <a:cubicBezTo>
                  <a:pt x="31" y="24"/>
                  <a:pt x="31" y="23"/>
                  <a:pt x="32" y="22"/>
                </a:cubicBezTo>
                <a:quadBezTo>
                  <a:pt x="32" y="22"/>
                  <a:pt x="32" y="22"/>
                </a:quadBezTo>
                <a:cubicBezTo>
                  <a:pt x="31" y="22"/>
                  <a:pt x="31" y="21"/>
                  <a:pt x="30" y="20"/>
                </a:cubicBezTo>
                <a:cubicBezTo>
                  <a:pt x="30" y="19"/>
                  <a:pt x="29" y="19"/>
                  <a:pt x="28" y="19"/>
                </a:cubicBezTo>
                <a:quadBezTo>
                  <a:pt x="27" y="19"/>
                  <a:pt x="26" y="20"/>
                </a:quadBezTo>
                <a:cubicBezTo>
                  <a:pt x="26" y="17"/>
                  <a:pt x="28" y="17"/>
                  <a:pt x="30" y="17"/>
                </a:cubicBezTo>
                <a:cubicBezTo>
                  <a:pt x="31" y="17"/>
                  <a:pt x="32" y="17"/>
                  <a:pt x="33" y="17"/>
                </a:cubicBezTo>
                <a:cubicBezTo>
                  <a:pt x="34" y="17"/>
                  <a:pt x="35" y="17"/>
                  <a:pt x="36" y="17"/>
                </a:cubicBezTo>
                <a:quadBezTo>
                  <a:pt x="36" y="17"/>
                  <a:pt x="36" y="17"/>
                </a:quadBezTo>
                <a:moveTo>
                  <a:pt x="19" y="13"/>
                </a:moveTo>
                <a:cubicBezTo>
                  <a:pt x="22" y="13"/>
                  <a:pt x="21" y="7"/>
                  <a:pt x="22" y="5"/>
                </a:cubicBezTo>
                <a:cubicBezTo>
                  <a:pt x="24" y="8"/>
                  <a:pt x="27" y="10"/>
                  <a:pt x="30" y="10"/>
                </a:cubicBezTo>
                <a:cubicBezTo>
                  <a:pt x="31" y="10"/>
                  <a:pt x="32" y="10"/>
                  <a:pt x="34" y="9"/>
                </a:cubicBezTo>
                <a:cubicBezTo>
                  <a:pt x="34" y="9"/>
                  <a:pt x="34" y="8"/>
                  <a:pt x="35" y="8"/>
                </a:cubicBezTo>
                <a:cubicBezTo>
                  <a:pt x="34" y="8"/>
                  <a:pt x="34" y="9"/>
                  <a:pt x="34" y="9"/>
                </a:cubicBezTo>
                <a:cubicBezTo>
                  <a:pt x="31" y="12"/>
                  <a:pt x="30" y="13"/>
                  <a:pt x="26" y="16"/>
                </a:cubicBezTo>
                <a:cubicBezTo>
                  <a:pt x="21" y="16"/>
                  <a:pt x="29" y="11"/>
                  <a:pt x="24" y="11"/>
                </a:cubicBezTo>
                <a:quadBezTo>
                  <a:pt x="24" y="11"/>
                  <a:pt x="23" y="11"/>
                </a:quadBezTo>
                <a:quadBezTo>
                  <a:pt x="22" y="14"/>
                  <a:pt x="22" y="14"/>
                </a:quadBezTo>
                <a:cubicBezTo>
                  <a:pt x="22" y="13"/>
                  <a:pt x="23" y="12"/>
                  <a:pt x="22" y="12"/>
                </a:cubicBezTo>
                <a:cubicBezTo>
                  <a:pt x="21" y="15"/>
                  <a:pt x="17" y="15"/>
                  <a:pt x="18" y="19"/>
                </a:cubicBezTo>
                <a:cubicBezTo>
                  <a:pt x="18" y="19"/>
                  <a:pt x="19" y="19"/>
                  <a:pt x="19" y="19"/>
                </a:cubicBezTo>
                <a:cubicBezTo>
                  <a:pt x="20" y="19"/>
                  <a:pt x="21" y="19"/>
                  <a:pt x="21" y="20"/>
                </a:cubicBezTo>
                <a:quadBezTo>
                  <a:pt x="21" y="20"/>
                  <a:pt x="21" y="20"/>
                </a:quadBezTo>
                <a:cubicBezTo>
                  <a:pt x="22" y="20"/>
                  <a:pt x="23" y="20"/>
                  <a:pt x="24" y="22"/>
                </a:cubicBezTo>
                <a:cubicBezTo>
                  <a:pt x="23" y="21"/>
                  <a:pt x="22" y="20"/>
                  <a:pt x="21" y="20"/>
                </a:cubicBezTo>
                <a:cubicBezTo>
                  <a:pt x="19" y="20"/>
                  <a:pt x="17" y="23"/>
                  <a:pt x="16" y="26"/>
                </a:cubicBezTo>
                <a:quadBezTo>
                  <a:pt x="17" y="26"/>
                  <a:pt x="17" y="26"/>
                </a:quadBezTo>
                <a:cubicBezTo>
                  <a:pt x="19" y="28"/>
                  <a:pt x="16" y="27"/>
                  <a:pt x="16" y="29"/>
                </a:cubicBezTo>
                <a:quadBezTo>
                  <a:pt x="16" y="29"/>
                  <a:pt x="16" y="29"/>
                </a:quadBezTo>
                <a:quadBezTo>
                  <a:pt x="16" y="29"/>
                  <a:pt x="16" y="29"/>
                </a:quadBezTo>
                <a:cubicBezTo>
                  <a:pt x="16" y="28"/>
                  <a:pt x="16" y="27"/>
                  <a:pt x="16" y="26"/>
                </a:cubicBezTo>
                <a:cubicBezTo>
                  <a:pt x="16" y="26"/>
                  <a:pt x="15" y="26"/>
                  <a:pt x="15" y="26"/>
                </a:cubicBezTo>
                <a:quadBezTo>
                  <a:pt x="14" y="27"/>
                  <a:pt x="14" y="27"/>
                </a:quadBezTo>
                <a:quadBezTo>
                  <a:pt x="14" y="27"/>
                  <a:pt x="15" y="26"/>
                </a:quadBezTo>
                <a:cubicBezTo>
                  <a:pt x="17" y="23"/>
                  <a:pt x="10" y="22"/>
                  <a:pt x="16" y="21"/>
                </a:cubicBezTo>
                <a:quadBezTo>
                  <a:pt x="16" y="21"/>
                  <a:pt x="16" y="21"/>
                </a:quadBezTo>
                <a:cubicBezTo>
                  <a:pt x="14" y="21"/>
                  <a:pt x="13" y="20"/>
                  <a:pt x="12" y="19"/>
                </a:cubicBezTo>
                <a:cubicBezTo>
                  <a:pt x="11" y="17"/>
                  <a:pt x="10" y="16"/>
                  <a:pt x="9" y="16"/>
                </a:cubicBezTo>
                <a:cubicBezTo>
                  <a:pt x="9" y="16"/>
                  <a:pt x="8" y="16"/>
                  <a:pt x="8" y="16"/>
                </a:cubicBezTo>
                <a:quadBezTo>
                  <a:pt x="12" y="13"/>
                  <a:pt x="12" y="13"/>
                </a:quadBezTo>
                <a:cubicBezTo>
                  <a:pt x="13" y="13"/>
                  <a:pt x="12" y="14"/>
                  <a:pt x="12" y="15"/>
                </a:cubicBezTo>
                <a:quadBezTo>
                  <a:pt x="12" y="15"/>
                  <a:pt x="12" y="15"/>
                </a:quadBezTo>
                <a:cubicBezTo>
                  <a:pt x="15" y="15"/>
                  <a:pt x="15" y="9"/>
                  <a:pt x="13" y="9"/>
                </a:cubicBezTo>
                <a:quadBezTo>
                  <a:pt x="18" y="10"/>
                  <a:pt x="18" y="10"/>
                </a:quadBezTo>
                <a:quadBezTo>
                  <a:pt x="19" y="10"/>
                  <a:pt x="19" y="10"/>
                </a:quadBezTo>
                <a:quadBezTo>
                  <a:pt x="20" y="10"/>
                  <a:pt x="20" y="10"/>
                </a:quadBezTo>
                <a:quadBezTo>
                  <a:pt x="18" y="10"/>
                  <a:pt x="18" y="10"/>
                </a:quadBezTo>
                <a:cubicBezTo>
                  <a:pt x="18" y="10"/>
                  <a:pt x="16" y="11"/>
                  <a:pt x="17" y="12"/>
                </a:cubicBezTo>
                <a:cubicBezTo>
                  <a:pt x="18" y="12"/>
                  <a:pt x="19" y="13"/>
                  <a:pt x="19" y="13"/>
                </a:cubicBezTo>
                <a:moveTo>
                  <a:pt x="20" y="0"/>
                </a:moveTo>
                <a:cubicBezTo>
                  <a:pt x="10" y="7"/>
                  <a:pt x="0" y="12"/>
                  <a:pt x="1" y="25"/>
                </a:cubicBezTo>
                <a:cubicBezTo>
                  <a:pt x="8" y="25"/>
                  <a:pt x="6" y="33"/>
                  <a:pt x="7" y="37"/>
                </a:cubicBezTo>
                <a:quadBezTo>
                  <a:pt x="8" y="37"/>
                  <a:pt x="8" y="37"/>
                </a:quadBezTo>
                <a:cubicBezTo>
                  <a:pt x="12" y="37"/>
                  <a:pt x="15" y="40"/>
                  <a:pt x="18" y="42"/>
                </a:cubicBezTo>
                <a:cubicBezTo>
                  <a:pt x="20" y="42"/>
                  <a:pt x="22" y="42"/>
                  <a:pt x="25" y="42"/>
                </a:cubicBezTo>
                <a:cubicBezTo>
                  <a:pt x="29" y="42"/>
                  <a:pt x="33" y="41"/>
                  <a:pt x="36" y="39"/>
                </a:cubicBezTo>
                <a:cubicBezTo>
                  <a:pt x="39" y="34"/>
                  <a:pt x="50" y="29"/>
                  <a:pt x="42" y="24"/>
                </a:cubicBezTo>
                <a:cubicBezTo>
                  <a:pt x="53" y="18"/>
                  <a:pt x="37" y="14"/>
                  <a:pt x="40" y="5"/>
                </a:cubicBezTo>
                <a:cubicBezTo>
                  <a:pt x="36" y="1"/>
                  <a:pt x="27" y="3"/>
                  <a:pt x="20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48" name="Google Shape;848;p36"/>
          <p:cNvSpPr/>
          <p:nvPr/>
        </p:nvSpPr>
        <p:spPr>
          <a:xfrm rot="16200000">
            <a:off x="1920086" y="6215661"/>
            <a:ext cx="25400" cy="20638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3" y="0"/>
                </a:moveTo>
                <a:cubicBezTo>
                  <a:pt x="6" y="3"/>
                  <a:pt x="0" y="3"/>
                  <a:pt x="2" y="5"/>
                </a:cubicBezTo>
                <a:cubicBezTo>
                  <a:pt x="4" y="4"/>
                  <a:pt x="7" y="1"/>
                  <a:pt x="3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49" name="Google Shape;849;p36"/>
          <p:cNvSpPr/>
          <p:nvPr/>
        </p:nvSpPr>
        <p:spPr>
          <a:xfrm rot="16200000">
            <a:off x="1875636" y="6133111"/>
            <a:ext cx="82550" cy="84138"/>
          </a:xfrm>
          <a:custGeom>
            <a:avLst/>
            <a:gdLst/>
            <a:ahLst/>
            <a:cxnLst/>
            <a:rect l="l" t="t" r="r" b="b"/>
            <a:pathLst>
              <a:path w="22" h="21" extrusionOk="0">
                <a:moveTo>
                  <a:pt x="13" y="16"/>
                </a:moveTo>
                <a:quadBezTo>
                  <a:pt x="13" y="17"/>
                  <a:pt x="13" y="18"/>
                </a:quadBezTo>
                <a:cubicBezTo>
                  <a:pt x="13" y="18"/>
                  <a:pt x="13" y="17"/>
                  <a:pt x="13" y="16"/>
                </a:cubicBezTo>
                <a:moveTo>
                  <a:pt x="13" y="14"/>
                </a:moveTo>
                <a:quadBezTo>
                  <a:pt x="12" y="12"/>
                  <a:pt x="12" y="12"/>
                </a:quadBezTo>
                <a:quadBezTo>
                  <a:pt x="16" y="10"/>
                  <a:pt x="16" y="10"/>
                </a:quadBezTo>
                <a:quadBezTo>
                  <a:pt x="13" y="14"/>
                  <a:pt x="13" y="14"/>
                </a:quadBezTo>
                <a:moveTo>
                  <a:pt x="14" y="1"/>
                </a:moveTo>
                <a:cubicBezTo>
                  <a:pt x="12" y="1"/>
                  <a:pt x="10" y="1"/>
                  <a:pt x="10" y="4"/>
                </a:cubicBezTo>
                <a:quadBezTo>
                  <a:pt x="11" y="3"/>
                  <a:pt x="12" y="3"/>
                </a:quadBezTo>
                <a:cubicBezTo>
                  <a:pt x="13" y="3"/>
                  <a:pt x="14" y="3"/>
                  <a:pt x="14" y="4"/>
                </a:cubicBezTo>
                <a:cubicBezTo>
                  <a:pt x="15" y="5"/>
                  <a:pt x="15" y="6"/>
                  <a:pt x="16" y="6"/>
                </a:cubicBezTo>
                <a:quadBezTo>
                  <a:pt x="16" y="6"/>
                  <a:pt x="16" y="6"/>
                </a:quadBezTo>
                <a:cubicBezTo>
                  <a:pt x="15" y="7"/>
                  <a:pt x="15" y="8"/>
                  <a:pt x="14" y="8"/>
                </a:cubicBezTo>
                <a:cubicBezTo>
                  <a:pt x="14" y="8"/>
                  <a:pt x="13" y="8"/>
                  <a:pt x="12" y="7"/>
                </a:cubicBezTo>
                <a:cubicBezTo>
                  <a:pt x="12" y="7"/>
                  <a:pt x="11" y="7"/>
                  <a:pt x="10" y="7"/>
                </a:cubicBezTo>
                <a:cubicBezTo>
                  <a:pt x="10" y="7"/>
                  <a:pt x="9" y="7"/>
                  <a:pt x="9" y="7"/>
                </a:cubicBezTo>
                <a:cubicBezTo>
                  <a:pt x="10" y="9"/>
                  <a:pt x="10" y="10"/>
                  <a:pt x="12" y="10"/>
                </a:cubicBezTo>
                <a:quadBezTo>
                  <a:pt x="13" y="10"/>
                  <a:pt x="14" y="10"/>
                </a:quadBezTo>
                <a:cubicBezTo>
                  <a:pt x="10" y="11"/>
                  <a:pt x="8" y="15"/>
                  <a:pt x="5" y="15"/>
                </a:cubicBezTo>
                <a:cubicBezTo>
                  <a:pt x="4" y="15"/>
                  <a:pt x="3" y="15"/>
                  <a:pt x="2" y="13"/>
                </a:cubicBezTo>
                <a:quadBezTo>
                  <a:pt x="0" y="18"/>
                  <a:pt x="0" y="18"/>
                </a:quadBezTo>
                <a:cubicBezTo>
                  <a:pt x="1" y="18"/>
                  <a:pt x="1" y="15"/>
                  <a:pt x="2" y="15"/>
                </a:cubicBezTo>
                <a:quadBezTo>
                  <a:pt x="3" y="15"/>
                  <a:pt x="4" y="16"/>
                </a:quadBezTo>
                <a:cubicBezTo>
                  <a:pt x="7" y="17"/>
                  <a:pt x="6" y="20"/>
                  <a:pt x="6" y="21"/>
                </a:cubicBezTo>
                <a:cubicBezTo>
                  <a:pt x="7" y="19"/>
                  <a:pt x="6" y="15"/>
                  <a:pt x="8" y="15"/>
                </a:cubicBezTo>
                <a:cubicBezTo>
                  <a:pt x="9" y="15"/>
                  <a:pt x="10" y="15"/>
                  <a:pt x="11" y="15"/>
                </a:cubicBezTo>
                <a:cubicBezTo>
                  <a:pt x="11" y="17"/>
                  <a:pt x="9" y="17"/>
                  <a:pt x="10" y="17"/>
                </a:cubicBezTo>
                <a:cubicBezTo>
                  <a:pt x="11" y="17"/>
                  <a:pt x="13" y="16"/>
                  <a:pt x="13" y="15"/>
                </a:cubicBezTo>
                <a:quadBezTo>
                  <a:pt x="13" y="15"/>
                  <a:pt x="13" y="16"/>
                </a:quadBezTo>
                <a:cubicBezTo>
                  <a:pt x="15" y="14"/>
                  <a:pt x="16" y="13"/>
                  <a:pt x="18" y="13"/>
                </a:cubicBezTo>
                <a:cubicBezTo>
                  <a:pt x="18" y="13"/>
                  <a:pt x="19" y="13"/>
                  <a:pt x="20" y="13"/>
                </a:cubicBezTo>
                <a:cubicBezTo>
                  <a:pt x="19" y="11"/>
                  <a:pt x="15" y="10"/>
                  <a:pt x="16" y="8"/>
                </a:cubicBezTo>
                <a:cubicBezTo>
                  <a:pt x="18" y="5"/>
                  <a:pt x="18" y="3"/>
                  <a:pt x="20" y="1"/>
                </a:cubicBezTo>
                <a:quadBezTo>
                  <a:pt x="20" y="1"/>
                  <a:pt x="20" y="1"/>
                </a:quadBezTo>
                <a:cubicBezTo>
                  <a:pt x="19" y="1"/>
                  <a:pt x="18" y="1"/>
                  <a:pt x="17" y="1"/>
                </a:cubicBezTo>
                <a:cubicBezTo>
                  <a:pt x="16" y="1"/>
                  <a:pt x="15" y="1"/>
                  <a:pt x="14" y="1"/>
                </a:cubicBezTo>
                <a:moveTo>
                  <a:pt x="22" y="0"/>
                </a:moveTo>
                <a:quadBezTo>
                  <a:pt x="21" y="1"/>
                  <a:pt x="20" y="1"/>
                </a:quadBezTo>
                <a:cubicBezTo>
                  <a:pt x="21" y="1"/>
                  <a:pt x="22" y="1"/>
                  <a:pt x="22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50" name="Google Shape;850;p36"/>
          <p:cNvSpPr/>
          <p:nvPr/>
        </p:nvSpPr>
        <p:spPr>
          <a:xfrm rot="16200000">
            <a:off x="1828010" y="6147398"/>
            <a:ext cx="101600" cy="96838"/>
          </a:xfrm>
          <a:custGeom>
            <a:avLst/>
            <a:gdLst/>
            <a:ahLst/>
            <a:cxnLst/>
            <a:rect l="l" t="t" r="r" b="b"/>
            <a:pathLst>
              <a:path w="27" h="24" extrusionOk="0">
                <a:moveTo>
                  <a:pt x="8" y="24"/>
                </a:moveTo>
                <a:quadBezTo>
                  <a:pt x="8" y="24"/>
                  <a:pt x="8" y="24"/>
                </a:quadBezTo>
                <a:quadBezTo>
                  <a:pt x="8" y="24"/>
                  <a:pt x="8" y="24"/>
                </a:quadBezTo>
                <a:moveTo>
                  <a:pt x="7" y="21"/>
                </a:moveTo>
                <a:quadBezTo>
                  <a:pt x="6" y="22"/>
                  <a:pt x="6" y="22"/>
                </a:quadBezTo>
                <a:quadBezTo>
                  <a:pt x="6" y="22"/>
                  <a:pt x="7" y="21"/>
                </a:quadBezTo>
                <a:moveTo>
                  <a:pt x="9" y="21"/>
                </a:moveTo>
                <a:quadBezTo>
                  <a:pt x="9" y="21"/>
                  <a:pt x="8" y="21"/>
                </a:quadBezTo>
                <a:cubicBezTo>
                  <a:pt x="8" y="22"/>
                  <a:pt x="8" y="23"/>
                  <a:pt x="8" y="24"/>
                </a:cubicBezTo>
                <a:cubicBezTo>
                  <a:pt x="8" y="22"/>
                  <a:pt x="11" y="23"/>
                  <a:pt x="9" y="21"/>
                </a:cubicBezTo>
                <a:moveTo>
                  <a:pt x="13" y="15"/>
                </a:moveTo>
                <a:quadBezTo>
                  <a:pt x="13" y="15"/>
                  <a:pt x="13" y="15"/>
                </a:quadBezTo>
                <a:cubicBezTo>
                  <a:pt x="14" y="15"/>
                  <a:pt x="15" y="16"/>
                  <a:pt x="16" y="17"/>
                </a:cubicBezTo>
                <a:cubicBezTo>
                  <a:pt x="15" y="15"/>
                  <a:pt x="14" y="15"/>
                  <a:pt x="13" y="15"/>
                </a:cubicBezTo>
                <a:moveTo>
                  <a:pt x="11" y="5"/>
                </a:moveTo>
                <a:quadBezTo>
                  <a:pt x="11" y="5"/>
                  <a:pt x="10" y="5"/>
                </a:quadBezTo>
                <a:quadBezTo>
                  <a:pt x="12" y="5"/>
                  <a:pt x="12" y="5"/>
                </a:quadBezTo>
                <a:quadBezTo>
                  <a:pt x="12" y="5"/>
                  <a:pt x="11" y="5"/>
                </a:quadBezTo>
                <a:moveTo>
                  <a:pt x="27" y="3"/>
                </a:moveTo>
                <a:cubicBezTo>
                  <a:pt x="26" y="3"/>
                  <a:pt x="26" y="4"/>
                  <a:pt x="26" y="4"/>
                </a:cubicBezTo>
                <a:cubicBezTo>
                  <a:pt x="26" y="4"/>
                  <a:pt x="26" y="3"/>
                  <a:pt x="27" y="3"/>
                </a:cubicBezTo>
                <a:moveTo>
                  <a:pt x="6" y="13"/>
                </a:moveTo>
                <a:quadBezTo>
                  <a:pt x="3" y="13"/>
                  <a:pt x="3" y="13"/>
                </a:quadBezTo>
                <a:quadBezTo>
                  <a:pt x="6" y="13"/>
                  <a:pt x="6" y="13"/>
                </a:quadBezTo>
                <a:moveTo>
                  <a:pt x="14" y="0"/>
                </a:moveTo>
                <a:cubicBezTo>
                  <a:pt x="13" y="2"/>
                  <a:pt x="14" y="8"/>
                  <a:pt x="11" y="8"/>
                </a:cubicBezTo>
                <a:cubicBezTo>
                  <a:pt x="11" y="8"/>
                  <a:pt x="10" y="7"/>
                  <a:pt x="9" y="7"/>
                </a:cubicBezTo>
                <a:cubicBezTo>
                  <a:pt x="8" y="6"/>
                  <a:pt x="10" y="5"/>
                  <a:pt x="10" y="5"/>
                </a:cubicBezTo>
                <a:quadBezTo>
                  <a:pt x="5" y="4"/>
                  <a:pt x="5" y="4"/>
                </a:quadBezTo>
                <a:cubicBezTo>
                  <a:pt x="7" y="4"/>
                  <a:pt x="7" y="10"/>
                  <a:pt x="4" y="10"/>
                </a:cubicBezTo>
                <a:quadBezTo>
                  <a:pt x="4" y="10"/>
                  <a:pt x="4" y="10"/>
                </a:quadBezTo>
                <a:cubicBezTo>
                  <a:pt x="4" y="9"/>
                  <a:pt x="5" y="8"/>
                  <a:pt x="4" y="8"/>
                </a:cubicBezTo>
                <a:quadBezTo>
                  <a:pt x="0" y="11"/>
                  <a:pt x="0" y="11"/>
                </a:quadBezTo>
                <a:cubicBezTo>
                  <a:pt x="0" y="11"/>
                  <a:pt x="1" y="11"/>
                  <a:pt x="1" y="11"/>
                </a:cubicBezTo>
                <a:cubicBezTo>
                  <a:pt x="2" y="11"/>
                  <a:pt x="3" y="12"/>
                  <a:pt x="4" y="14"/>
                </a:cubicBezTo>
                <a:cubicBezTo>
                  <a:pt x="5" y="15"/>
                  <a:pt x="6" y="16"/>
                  <a:pt x="8" y="16"/>
                </a:cubicBezTo>
                <a:quadBezTo>
                  <a:pt x="8" y="16"/>
                  <a:pt x="8" y="16"/>
                </a:quadBezTo>
                <a:cubicBezTo>
                  <a:pt x="2" y="17"/>
                  <a:pt x="9" y="18"/>
                  <a:pt x="7" y="21"/>
                </a:cubicBezTo>
                <a:cubicBezTo>
                  <a:pt x="7" y="21"/>
                  <a:pt x="8" y="21"/>
                  <a:pt x="8" y="21"/>
                </a:cubicBezTo>
                <a:cubicBezTo>
                  <a:pt x="9" y="18"/>
                  <a:pt x="11" y="15"/>
                  <a:pt x="13" y="15"/>
                </a:cubicBezTo>
                <a:cubicBezTo>
                  <a:pt x="13" y="14"/>
                  <a:pt x="12" y="14"/>
                  <a:pt x="11" y="14"/>
                </a:cubicBezTo>
                <a:cubicBezTo>
                  <a:pt x="11" y="14"/>
                  <a:pt x="10" y="14"/>
                  <a:pt x="10" y="14"/>
                </a:cubicBezTo>
                <a:cubicBezTo>
                  <a:pt x="9" y="10"/>
                  <a:pt x="13" y="10"/>
                  <a:pt x="14" y="7"/>
                </a:cubicBezTo>
                <a:cubicBezTo>
                  <a:pt x="15" y="7"/>
                  <a:pt x="14" y="8"/>
                  <a:pt x="14" y="9"/>
                </a:cubicBezTo>
                <a:quadBezTo>
                  <a:pt x="15" y="6"/>
                  <a:pt x="15" y="6"/>
                </a:quadBezTo>
                <a:quadBezTo>
                  <a:pt x="16" y="6"/>
                  <a:pt x="16" y="6"/>
                </a:quadBezTo>
                <a:cubicBezTo>
                  <a:pt x="21" y="6"/>
                  <a:pt x="13" y="11"/>
                  <a:pt x="18" y="11"/>
                </a:cubicBezTo>
                <a:cubicBezTo>
                  <a:pt x="22" y="8"/>
                  <a:pt x="23" y="7"/>
                  <a:pt x="26" y="4"/>
                </a:cubicBezTo>
                <a:cubicBezTo>
                  <a:pt x="24" y="5"/>
                  <a:pt x="23" y="5"/>
                  <a:pt x="22" y="5"/>
                </a:cubicBezTo>
                <a:cubicBezTo>
                  <a:pt x="19" y="5"/>
                  <a:pt x="16" y="3"/>
                  <a:pt x="14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51" name="Google Shape;851;p36"/>
          <p:cNvSpPr/>
          <p:nvPr/>
        </p:nvSpPr>
        <p:spPr>
          <a:xfrm rot="16200000">
            <a:off x="1877222" y="6229948"/>
            <a:ext cx="11113" cy="0"/>
          </a:xfrm>
          <a:custGeom>
            <a:avLst/>
            <a:gdLst/>
            <a:ahLst/>
            <a:cxnLst/>
            <a:rect l="l" t="t" r="r" b="b"/>
            <a:pathLst>
              <a:path w="7" h="120000" extrusionOk="0">
                <a:moveTo>
                  <a:pt x="0" y="0"/>
                </a:moveTo>
                <a:lnTo>
                  <a:pt x="7" y="0"/>
                </a:lnTo>
                <a:lnTo>
                  <a:pt x="0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52" name="Google Shape;852;p36"/>
          <p:cNvSpPr/>
          <p:nvPr/>
        </p:nvSpPr>
        <p:spPr>
          <a:xfrm rot="16200000">
            <a:off x="1877222" y="6229948"/>
            <a:ext cx="11113" cy="0"/>
          </a:xfrm>
          <a:custGeom>
            <a:avLst/>
            <a:gdLst/>
            <a:ahLst/>
            <a:cxnLst/>
            <a:rect l="l" t="t" r="r" b="b"/>
            <a:pathLst>
              <a:path w="7" h="120000" extrusionOk="0">
                <a:moveTo>
                  <a:pt x="0" y="0"/>
                </a:move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53" name="Google Shape;853;p36"/>
          <p:cNvSpPr/>
          <p:nvPr/>
        </p:nvSpPr>
        <p:spPr>
          <a:xfrm rot="16200000">
            <a:off x="1914529" y="6156130"/>
            <a:ext cx="15875" cy="15875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10" y="0"/>
                </a:moveTo>
                <a:lnTo>
                  <a:pt x="0" y="5"/>
                </a:lnTo>
                <a:lnTo>
                  <a:pt x="3" y="10"/>
                </a:lnTo>
                <a:lnTo>
                  <a:pt x="10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54" name="Google Shape;854;p36"/>
          <p:cNvSpPr/>
          <p:nvPr/>
        </p:nvSpPr>
        <p:spPr>
          <a:xfrm rot="16200000">
            <a:off x="1914529" y="6156130"/>
            <a:ext cx="15875" cy="15875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10" y="0"/>
                </a:moveTo>
                <a:lnTo>
                  <a:pt x="0" y="5"/>
                </a:lnTo>
                <a:lnTo>
                  <a:pt x="3" y="10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55" name="Google Shape;855;p36"/>
          <p:cNvPicPr/>
          <p:nvPr/>
        </p:nvPicPr>
        <p:blipFill rotWithShape="1">
          <a:blip r:embed="rId19">
            <a:alphaModFix/>
          </a:blip>
          <a:srcRect/>
          <a:stretch>
            <a:fillRect/>
          </a:stretch>
        </p:blipFill>
        <p:spPr>
          <a:xfrm rot="16200000">
            <a:off x="2943233" y="5427466"/>
            <a:ext cx="33338" cy="49213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36"/>
          <p:cNvSpPr/>
          <p:nvPr/>
        </p:nvSpPr>
        <p:spPr>
          <a:xfrm rot="16200000">
            <a:off x="1881986" y="6123586"/>
            <a:ext cx="41275" cy="23813"/>
          </a:xfrm>
          <a:custGeom>
            <a:avLst/>
            <a:gdLst/>
            <a:ahLst/>
            <a:cxnLst/>
            <a:rect l="l" t="t" r="r" b="b"/>
            <a:pathLst>
              <a:path w="11" h="6" extrusionOk="0">
                <a:moveTo>
                  <a:pt x="6" y="0"/>
                </a:moveTo>
                <a:cubicBezTo>
                  <a:pt x="0" y="2"/>
                  <a:pt x="6" y="5"/>
                  <a:pt x="6" y="5"/>
                </a:cubicBezTo>
                <a:cubicBezTo>
                  <a:pt x="5" y="5"/>
                  <a:pt x="5" y="4"/>
                  <a:pt x="3" y="4"/>
                </a:cubicBezTo>
                <a:quadBezTo>
                  <a:pt x="5" y="6"/>
                  <a:pt x="5" y="6"/>
                </a:quadBezTo>
                <a:cubicBezTo>
                  <a:pt x="11" y="4"/>
                  <a:pt x="5" y="4"/>
                  <a:pt x="6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57" name="Google Shape;857;p36"/>
          <p:cNvPicPr/>
          <p:nvPr/>
        </p:nvPicPr>
        <p:blipFill rotWithShape="1">
          <a:blip r:embed="rId20">
            <a:alphaModFix/>
          </a:blip>
          <a:srcRect/>
          <a:stretch>
            <a:fillRect/>
          </a:stretch>
        </p:blipFill>
        <p:spPr>
          <a:xfrm rot="16200000">
            <a:off x="2847983" y="5383017"/>
            <a:ext cx="66675" cy="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36"/>
          <p:cNvSpPr/>
          <p:nvPr/>
        </p:nvSpPr>
        <p:spPr>
          <a:xfrm rot="16200000">
            <a:off x="784225" y="5892603"/>
            <a:ext cx="630238" cy="677865"/>
          </a:xfrm>
          <a:custGeom>
            <a:avLst/>
            <a:gdLst/>
            <a:ahLst/>
            <a:cxnLst/>
            <a:rect l="l" t="t" r="r" b="b"/>
            <a:pathLst>
              <a:path w="168" h="169" extrusionOk="0">
                <a:moveTo>
                  <a:pt x="77" y="0"/>
                </a:moveTo>
                <a:cubicBezTo>
                  <a:pt x="68" y="1"/>
                  <a:pt x="80" y="8"/>
                  <a:pt x="76" y="14"/>
                </a:cubicBezTo>
                <a:cubicBezTo>
                  <a:pt x="63" y="35"/>
                  <a:pt x="49" y="51"/>
                  <a:pt x="26" y="58"/>
                </a:cubicBezTo>
                <a:quadBezTo>
                  <a:pt x="5" y="41"/>
                  <a:pt x="5" y="41"/>
                </a:quadBezTo>
                <a:cubicBezTo>
                  <a:pt x="5" y="41"/>
                  <a:pt x="3" y="45"/>
                  <a:pt x="1" y="45"/>
                </a:cubicBezTo>
                <a:cubicBezTo>
                  <a:pt x="1" y="45"/>
                  <a:pt x="0" y="44"/>
                  <a:pt x="0" y="44"/>
                </a:cubicBezTo>
                <a:cubicBezTo>
                  <a:pt x="8" y="55"/>
                  <a:pt x="21" y="61"/>
                  <a:pt x="28" y="73"/>
                </a:cubicBezTo>
                <a:quadBezTo>
                  <a:pt x="28" y="73"/>
                  <a:pt x="28" y="73"/>
                </a:quadBezTo>
                <a:cubicBezTo>
                  <a:pt x="27" y="73"/>
                  <a:pt x="26" y="72"/>
                  <a:pt x="26" y="71"/>
                </a:cubicBezTo>
                <a:cubicBezTo>
                  <a:pt x="25" y="71"/>
                  <a:pt x="25" y="70"/>
                  <a:pt x="24" y="70"/>
                </a:cubicBezTo>
                <a:quadBezTo>
                  <a:pt x="24" y="70"/>
                  <a:pt x="23" y="71"/>
                </a:quadBezTo>
                <a:cubicBezTo>
                  <a:pt x="27" y="74"/>
                  <a:pt x="33" y="76"/>
                  <a:pt x="33" y="81"/>
                </a:cubicBezTo>
                <a:cubicBezTo>
                  <a:pt x="23" y="89"/>
                  <a:pt x="29" y="94"/>
                  <a:pt x="16" y="98"/>
                </a:cubicBezTo>
                <a:cubicBezTo>
                  <a:pt x="15" y="102"/>
                  <a:pt x="19" y="103"/>
                  <a:pt x="20" y="107"/>
                </a:cubicBezTo>
                <a:cubicBezTo>
                  <a:pt x="19" y="109"/>
                  <a:pt x="18" y="111"/>
                  <a:pt x="16" y="111"/>
                </a:cubicBezTo>
                <a:cubicBezTo>
                  <a:pt x="15" y="111"/>
                  <a:pt x="14" y="111"/>
                  <a:pt x="13" y="110"/>
                </a:cubicBezTo>
                <a:cubicBezTo>
                  <a:pt x="9" y="114"/>
                  <a:pt x="17" y="122"/>
                  <a:pt x="16" y="128"/>
                </a:cubicBezTo>
                <a:cubicBezTo>
                  <a:pt x="15" y="130"/>
                  <a:pt x="13" y="132"/>
                  <a:pt x="15" y="135"/>
                </a:cubicBezTo>
                <a:cubicBezTo>
                  <a:pt x="17" y="135"/>
                  <a:pt x="19" y="134"/>
                  <a:pt x="22" y="134"/>
                </a:cubicBezTo>
                <a:cubicBezTo>
                  <a:pt x="23" y="134"/>
                  <a:pt x="24" y="134"/>
                  <a:pt x="25" y="136"/>
                </a:cubicBezTo>
                <a:cubicBezTo>
                  <a:pt x="29" y="140"/>
                  <a:pt x="28" y="146"/>
                  <a:pt x="29" y="152"/>
                </a:cubicBezTo>
                <a:quadBezTo>
                  <a:pt x="37" y="151"/>
                  <a:pt x="37" y="151"/>
                </a:quadBezTo>
                <a:cubicBezTo>
                  <a:pt x="40" y="152"/>
                  <a:pt x="38" y="156"/>
                  <a:pt x="40" y="158"/>
                </a:cubicBezTo>
                <a:cubicBezTo>
                  <a:pt x="44" y="157"/>
                  <a:pt x="48" y="157"/>
                  <a:pt x="51" y="157"/>
                </a:cubicBezTo>
                <a:cubicBezTo>
                  <a:pt x="56" y="159"/>
                  <a:pt x="56" y="163"/>
                  <a:pt x="57" y="169"/>
                </a:cubicBezTo>
                <a:cubicBezTo>
                  <a:pt x="66" y="166"/>
                  <a:pt x="76" y="162"/>
                  <a:pt x="87" y="162"/>
                </a:cubicBezTo>
                <a:cubicBezTo>
                  <a:pt x="89" y="162"/>
                  <a:pt x="91" y="162"/>
                  <a:pt x="93" y="163"/>
                </a:cubicBezTo>
                <a:cubicBezTo>
                  <a:pt x="108" y="147"/>
                  <a:pt x="128" y="146"/>
                  <a:pt x="145" y="133"/>
                </a:cubicBezTo>
                <a:quadBezTo>
                  <a:pt x="144" y="123"/>
                  <a:pt x="144" y="123"/>
                </a:quadBezTo>
                <a:cubicBezTo>
                  <a:pt x="146" y="121"/>
                  <a:pt x="148" y="121"/>
                  <a:pt x="150" y="121"/>
                </a:cubicBezTo>
                <a:cubicBezTo>
                  <a:pt x="151" y="121"/>
                  <a:pt x="152" y="121"/>
                  <a:pt x="152" y="121"/>
                </a:cubicBezTo>
                <a:cubicBezTo>
                  <a:pt x="153" y="121"/>
                  <a:pt x="154" y="121"/>
                  <a:pt x="154" y="121"/>
                </a:cubicBezTo>
                <a:cubicBezTo>
                  <a:pt x="156" y="121"/>
                  <a:pt x="157" y="121"/>
                  <a:pt x="158" y="120"/>
                </a:cubicBezTo>
                <a:cubicBezTo>
                  <a:pt x="159" y="113"/>
                  <a:pt x="150" y="120"/>
                  <a:pt x="151" y="112"/>
                </a:cubicBezTo>
                <a:cubicBezTo>
                  <a:pt x="154" y="104"/>
                  <a:pt x="163" y="102"/>
                  <a:pt x="168" y="97"/>
                </a:cubicBezTo>
                <a:cubicBezTo>
                  <a:pt x="166" y="96"/>
                  <a:pt x="164" y="96"/>
                  <a:pt x="162" y="96"/>
                </a:cubicBezTo>
                <a:cubicBezTo>
                  <a:pt x="160" y="96"/>
                  <a:pt x="159" y="96"/>
                  <a:pt x="157" y="96"/>
                </a:cubicBezTo>
                <a:cubicBezTo>
                  <a:pt x="155" y="91"/>
                  <a:pt x="156" y="83"/>
                  <a:pt x="156" y="79"/>
                </a:cubicBezTo>
                <a:cubicBezTo>
                  <a:pt x="159" y="78"/>
                  <a:pt x="163" y="76"/>
                  <a:pt x="164" y="73"/>
                </a:cubicBezTo>
                <a:cubicBezTo>
                  <a:pt x="163" y="71"/>
                  <a:pt x="162" y="71"/>
                  <a:pt x="161" y="71"/>
                </a:cubicBezTo>
                <a:cubicBezTo>
                  <a:pt x="160" y="71"/>
                  <a:pt x="159" y="71"/>
                  <a:pt x="158" y="71"/>
                </a:cubicBezTo>
                <a:cubicBezTo>
                  <a:pt x="157" y="72"/>
                  <a:pt x="156" y="72"/>
                  <a:pt x="155" y="72"/>
                </a:cubicBezTo>
                <a:cubicBezTo>
                  <a:pt x="153" y="72"/>
                  <a:pt x="151" y="71"/>
                  <a:pt x="151" y="66"/>
                </a:cubicBezTo>
                <a:cubicBezTo>
                  <a:pt x="148" y="60"/>
                  <a:pt x="158" y="60"/>
                  <a:pt x="156" y="55"/>
                </a:cubicBezTo>
                <a:cubicBezTo>
                  <a:pt x="155" y="53"/>
                  <a:pt x="154" y="53"/>
                  <a:pt x="153" y="53"/>
                </a:cubicBezTo>
                <a:cubicBezTo>
                  <a:pt x="152" y="53"/>
                  <a:pt x="152" y="54"/>
                  <a:pt x="151" y="54"/>
                </a:cubicBezTo>
                <a:cubicBezTo>
                  <a:pt x="150" y="55"/>
                  <a:pt x="149" y="56"/>
                  <a:pt x="147" y="56"/>
                </a:cubicBezTo>
                <a:cubicBezTo>
                  <a:pt x="147" y="56"/>
                  <a:pt x="147" y="55"/>
                  <a:pt x="147" y="55"/>
                </a:cubicBezTo>
                <a:cubicBezTo>
                  <a:pt x="140" y="51"/>
                  <a:pt x="149" y="46"/>
                  <a:pt x="147" y="41"/>
                </a:cubicBezTo>
                <a:quadBezTo>
                  <a:pt x="147" y="41"/>
                  <a:pt x="147" y="41"/>
                </a:quadBezTo>
                <a:cubicBezTo>
                  <a:pt x="144" y="41"/>
                  <a:pt x="143" y="44"/>
                  <a:pt x="141" y="45"/>
                </a:cubicBezTo>
                <a:cubicBezTo>
                  <a:pt x="128" y="43"/>
                  <a:pt x="144" y="34"/>
                  <a:pt x="136" y="30"/>
                </a:cubicBezTo>
                <a:cubicBezTo>
                  <a:pt x="127" y="29"/>
                  <a:pt x="115" y="28"/>
                  <a:pt x="103" y="28"/>
                </a:cubicBezTo>
                <a:cubicBezTo>
                  <a:pt x="100" y="28"/>
                  <a:pt x="97" y="28"/>
                  <a:pt x="94" y="28"/>
                </a:cubicBezTo>
                <a:cubicBezTo>
                  <a:pt x="82" y="25"/>
                  <a:pt x="89" y="6"/>
                  <a:pt x="77" y="0"/>
                </a:cubicBezTo>
              </a:path>
            </a:pathLst>
          </a:custGeom>
          <a:solidFill>
            <a:srgbClr val="F04D94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59" name="Google Shape;859;p36"/>
          <p:cNvPicPr/>
          <p:nvPr/>
        </p:nvPicPr>
        <p:blipFill rotWithShape="1">
          <a:blip r:embed="rId21">
            <a:alphaModFix/>
          </a:blip>
          <a:srcRect/>
          <a:stretch>
            <a:fillRect/>
          </a:stretch>
        </p:blipFill>
        <p:spPr>
          <a:xfrm rot="16200000">
            <a:off x="3011495" y="5184579"/>
            <a:ext cx="57150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36"/>
          <p:cNvSpPr/>
          <p:nvPr/>
        </p:nvSpPr>
        <p:spPr>
          <a:xfrm rot="16200000">
            <a:off x="1374777" y="5862442"/>
            <a:ext cx="214313" cy="207963"/>
          </a:xfrm>
          <a:custGeom>
            <a:avLst/>
            <a:gdLst/>
            <a:ahLst/>
            <a:cxnLst/>
            <a:rect l="l" t="t" r="r" b="b"/>
            <a:pathLst>
              <a:path w="57" h="52" extrusionOk="0">
                <a:moveTo>
                  <a:pt x="17" y="40"/>
                </a:moveTo>
                <a:quadBezTo>
                  <a:pt x="17" y="39"/>
                  <a:pt x="17" y="39"/>
                </a:quadBezTo>
                <a:quadBezTo>
                  <a:pt x="19" y="38"/>
                  <a:pt x="19" y="38"/>
                </a:quadBezTo>
                <a:quadBezTo>
                  <a:pt x="19" y="38"/>
                  <a:pt x="19" y="38"/>
                </a:quadBezTo>
                <a:quadBezTo>
                  <a:pt x="17" y="40"/>
                  <a:pt x="17" y="40"/>
                </a:quadBezTo>
                <a:moveTo>
                  <a:pt x="24" y="40"/>
                </a:moveTo>
                <a:cubicBezTo>
                  <a:pt x="25" y="38"/>
                  <a:pt x="25" y="37"/>
                  <a:pt x="25" y="37"/>
                </a:cubicBezTo>
                <a:cubicBezTo>
                  <a:pt x="26" y="37"/>
                  <a:pt x="26" y="38"/>
                  <a:pt x="27" y="38"/>
                </a:cubicBezTo>
                <a:cubicBezTo>
                  <a:pt x="27" y="39"/>
                  <a:pt x="28" y="39"/>
                  <a:pt x="28" y="39"/>
                </a:cubicBezTo>
                <a:cubicBezTo>
                  <a:pt x="28" y="39"/>
                  <a:pt x="29" y="39"/>
                  <a:pt x="30" y="38"/>
                </a:cubicBezTo>
                <a:cubicBezTo>
                  <a:pt x="30" y="39"/>
                  <a:pt x="29" y="39"/>
                  <a:pt x="28" y="39"/>
                </a:cubicBezTo>
                <a:quadBezTo>
                  <a:pt x="28" y="39"/>
                  <a:pt x="28" y="39"/>
                </a:quadBezTo>
                <a:cubicBezTo>
                  <a:pt x="27" y="40"/>
                  <a:pt x="33" y="40"/>
                  <a:pt x="31" y="44"/>
                </a:cubicBezTo>
                <a:cubicBezTo>
                  <a:pt x="31" y="44"/>
                  <a:pt x="30" y="44"/>
                  <a:pt x="30" y="44"/>
                </a:cubicBezTo>
                <a:cubicBezTo>
                  <a:pt x="26" y="44"/>
                  <a:pt x="30" y="41"/>
                  <a:pt x="27" y="39"/>
                </a:cubicBezTo>
                <a:quadBezTo>
                  <a:pt x="22" y="43"/>
                  <a:pt x="22" y="43"/>
                </a:quadBezTo>
                <a:quadBezTo>
                  <a:pt x="24" y="40"/>
                  <a:pt x="24" y="40"/>
                </a:quadBezTo>
                <a:quadBezTo>
                  <a:pt x="24" y="40"/>
                  <a:pt x="24" y="40"/>
                </a:quadBezTo>
                <a:moveTo>
                  <a:pt x="35" y="39"/>
                </a:moveTo>
                <a:quadBezTo>
                  <a:pt x="32" y="37"/>
                  <a:pt x="32" y="37"/>
                </a:quadBezTo>
                <a:quadBezTo>
                  <a:pt x="36" y="38"/>
                  <a:pt x="36" y="38"/>
                </a:quadBezTo>
                <a:quadBezTo>
                  <a:pt x="35" y="39"/>
                  <a:pt x="35" y="39"/>
                </a:quadBezTo>
                <a:moveTo>
                  <a:pt x="36" y="35"/>
                </a:moveTo>
                <a:quadBezTo>
                  <a:pt x="36" y="32"/>
                  <a:pt x="36" y="32"/>
                </a:quadBezTo>
                <a:quadBezTo>
                  <a:pt x="37" y="32"/>
                  <a:pt x="37" y="32"/>
                </a:quadBezTo>
                <a:quadBezTo>
                  <a:pt x="36" y="35"/>
                  <a:pt x="36" y="35"/>
                </a:quadBezTo>
                <a:moveTo>
                  <a:pt x="40" y="32"/>
                </a:moveTo>
                <a:quadBezTo>
                  <a:pt x="41" y="30"/>
                  <a:pt x="41" y="30"/>
                </a:quadBezTo>
                <a:quadBezTo>
                  <a:pt x="40" y="32"/>
                  <a:pt x="40" y="32"/>
                </a:quadBezTo>
                <a:moveTo>
                  <a:pt x="17" y="31"/>
                </a:moveTo>
                <a:quadBezTo>
                  <a:pt x="16" y="30"/>
                  <a:pt x="16" y="30"/>
                </a:quadBezTo>
                <a:quadBezTo>
                  <a:pt x="17" y="29"/>
                  <a:pt x="17" y="29"/>
                </a:quadBezTo>
                <a:quadBezTo>
                  <a:pt x="17" y="31"/>
                  <a:pt x="17" y="31"/>
                </a:quadBezTo>
                <a:moveTo>
                  <a:pt x="37" y="23"/>
                </a:moveTo>
                <a:quadBezTo>
                  <a:pt x="34" y="23"/>
                  <a:pt x="34" y="23"/>
                </a:quadBezTo>
                <a:quadBezTo>
                  <a:pt x="37" y="23"/>
                  <a:pt x="37" y="23"/>
                </a:quadBezTo>
                <a:moveTo>
                  <a:pt x="39" y="21"/>
                </a:moveTo>
                <a:quadBezTo>
                  <a:pt x="40" y="18"/>
                  <a:pt x="40" y="18"/>
                </a:quadBezTo>
                <a:quadBezTo>
                  <a:pt x="39" y="21"/>
                  <a:pt x="39" y="21"/>
                </a:quadBezTo>
                <a:moveTo>
                  <a:pt x="17" y="20"/>
                </a:moveTo>
                <a:quadBezTo>
                  <a:pt x="15" y="18"/>
                  <a:pt x="15" y="18"/>
                </a:quadBezTo>
                <a:quadBezTo>
                  <a:pt x="16" y="18"/>
                  <a:pt x="16" y="18"/>
                </a:quadBezTo>
                <a:cubicBezTo>
                  <a:pt x="17" y="18"/>
                  <a:pt x="17" y="19"/>
                  <a:pt x="17" y="20"/>
                </a:cubicBezTo>
                <a:moveTo>
                  <a:pt x="35" y="0"/>
                </a:moveTo>
                <a:cubicBezTo>
                  <a:pt x="33" y="2"/>
                  <a:pt x="31" y="3"/>
                  <a:pt x="29" y="3"/>
                </a:cubicBezTo>
                <a:cubicBezTo>
                  <a:pt x="27" y="3"/>
                  <a:pt x="26" y="2"/>
                  <a:pt x="24" y="2"/>
                </a:cubicBezTo>
                <a:cubicBezTo>
                  <a:pt x="22" y="1"/>
                  <a:pt x="21" y="1"/>
                  <a:pt x="19" y="1"/>
                </a:cubicBezTo>
                <a:cubicBezTo>
                  <a:pt x="17" y="1"/>
                  <a:pt x="16" y="2"/>
                  <a:pt x="14" y="4"/>
                </a:cubicBezTo>
                <a:cubicBezTo>
                  <a:pt x="3" y="7"/>
                  <a:pt x="10" y="17"/>
                  <a:pt x="3" y="22"/>
                </a:cubicBezTo>
                <a:cubicBezTo>
                  <a:pt x="6" y="26"/>
                  <a:pt x="0" y="30"/>
                  <a:pt x="5" y="33"/>
                </a:cubicBezTo>
                <a:cubicBezTo>
                  <a:pt x="0" y="43"/>
                  <a:pt x="18" y="38"/>
                  <a:pt x="12" y="48"/>
                </a:cubicBezTo>
                <a:cubicBezTo>
                  <a:pt x="14" y="47"/>
                  <a:pt x="15" y="47"/>
                  <a:pt x="17" y="47"/>
                </a:cubicBezTo>
                <a:cubicBezTo>
                  <a:pt x="20" y="47"/>
                  <a:pt x="22" y="48"/>
                  <a:pt x="23" y="52"/>
                </a:cubicBezTo>
                <a:cubicBezTo>
                  <a:pt x="24" y="50"/>
                  <a:pt x="26" y="49"/>
                  <a:pt x="28" y="49"/>
                </a:cubicBezTo>
                <a:cubicBezTo>
                  <a:pt x="31" y="49"/>
                  <a:pt x="34" y="51"/>
                  <a:pt x="37" y="51"/>
                </a:cubicBezTo>
                <a:cubicBezTo>
                  <a:pt x="40" y="51"/>
                  <a:pt x="39" y="46"/>
                  <a:pt x="41" y="45"/>
                </a:cubicBezTo>
                <a:cubicBezTo>
                  <a:pt x="42" y="44"/>
                  <a:pt x="44" y="43"/>
                  <a:pt x="46" y="43"/>
                </a:cubicBezTo>
                <a:cubicBezTo>
                  <a:pt x="48" y="43"/>
                  <a:pt x="49" y="44"/>
                  <a:pt x="51" y="44"/>
                </a:cubicBezTo>
                <a:cubicBezTo>
                  <a:pt x="43" y="36"/>
                  <a:pt x="57" y="37"/>
                  <a:pt x="55" y="28"/>
                </a:cubicBezTo>
                <a:cubicBezTo>
                  <a:pt x="57" y="16"/>
                  <a:pt x="48" y="11"/>
                  <a:pt x="41" y="6"/>
                </a:cubicBezTo>
                <a:cubicBezTo>
                  <a:pt x="41" y="6"/>
                  <a:pt x="41" y="5"/>
                  <a:pt x="40" y="5"/>
                </a:cubicBezTo>
                <a:cubicBezTo>
                  <a:pt x="38" y="3"/>
                  <a:pt x="36" y="2"/>
                  <a:pt x="35" y="0"/>
                </a:cubicBezTo>
              </a:path>
            </a:pathLst>
          </a:custGeom>
          <a:solidFill>
            <a:srgbClr val="85A162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61" name="Google Shape;861;p36"/>
          <p:cNvSpPr/>
          <p:nvPr/>
        </p:nvSpPr>
        <p:spPr>
          <a:xfrm rot="16200000">
            <a:off x="1397002" y="5919592"/>
            <a:ext cx="4763" cy="4763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ubicBezTo>
                  <a:pt x="1" y="0"/>
                  <a:pt x="1" y="1"/>
                  <a:pt x="1" y="1"/>
                </a:cubicBezTo>
                <a:quadBezTo>
                  <a:pt x="1" y="0"/>
                  <a:pt x="0" y="0"/>
                </a:quadBezTo>
              </a:path>
            </a:pathLst>
          </a:custGeom>
          <a:solidFill>
            <a:srgbClr val="5C7839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62" name="Google Shape;862;p36"/>
          <p:cNvPicPr/>
          <p:nvPr/>
        </p:nvPicPr>
        <p:blipFill rotWithShape="1">
          <a:blip r:embed="rId22">
            <a:alphaModFix/>
          </a:blip>
          <a:srcRect/>
          <a:stretch>
            <a:fillRect/>
          </a:stretch>
        </p:blipFill>
        <p:spPr>
          <a:xfrm rot="16200000">
            <a:off x="1519240" y="5989441"/>
            <a:ext cx="333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36"/>
          <p:cNvPicPr/>
          <p:nvPr/>
        </p:nvPicPr>
        <p:blipFill rotWithShape="1">
          <a:blip r:embed="rId23">
            <a:alphaModFix/>
          </a:blip>
          <a:srcRect/>
          <a:stretch>
            <a:fillRect/>
          </a:stretch>
        </p:blipFill>
        <p:spPr>
          <a:xfrm rot="16200000">
            <a:off x="1505746" y="5942611"/>
            <a:ext cx="68263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36"/>
          <p:cNvPicPr/>
          <p:nvPr/>
        </p:nvPicPr>
        <p:blipFill rotWithShape="1">
          <a:blip r:embed="rId24">
            <a:alphaModFix/>
          </a:blip>
          <a:srcRect/>
          <a:stretch>
            <a:fillRect/>
          </a:stretch>
        </p:blipFill>
        <p:spPr>
          <a:xfrm rot="16200000">
            <a:off x="1480347" y="5987061"/>
            <a:ext cx="34925" cy="4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36"/>
          <p:cNvPicPr/>
          <p:nvPr/>
        </p:nvPicPr>
        <p:blipFill rotWithShape="1">
          <a:blip r:embed="rId25">
            <a:alphaModFix/>
          </a:blip>
          <a:srcRect/>
          <a:stretch>
            <a:fillRect/>
          </a:stretch>
        </p:blipFill>
        <p:spPr>
          <a:xfrm rot="16200000">
            <a:off x="1439070" y="5998173"/>
            <a:ext cx="33338" cy="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36"/>
          <p:cNvSpPr/>
          <p:nvPr/>
        </p:nvSpPr>
        <p:spPr>
          <a:xfrm rot="16200000">
            <a:off x="1522415" y="5941817"/>
            <a:ext cx="14288" cy="7938"/>
          </a:xfrm>
          <a:custGeom>
            <a:avLst/>
            <a:gdLst/>
            <a:ahLst/>
            <a:cxnLst/>
            <a:rect l="l" t="t" r="r" b="b"/>
            <a:pathLst>
              <a:path w="9" h="5" extrusionOk="0">
                <a:moveTo>
                  <a:pt x="0" y="0"/>
                </a:moveTo>
                <a:lnTo>
                  <a:pt x="7" y="5"/>
                </a:lnTo>
                <a:lnTo>
                  <a:pt x="9" y="3"/>
                </a:lnTo>
                <a:lnTo>
                  <a:pt x="0" y="0"/>
                </a:lnTo>
                <a:close/>
              </a:path>
            </a:pathLst>
          </a:custGeom>
          <a:solidFill>
            <a:srgbClr val="819E6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67" name="Google Shape;867;p36"/>
          <p:cNvSpPr/>
          <p:nvPr/>
        </p:nvSpPr>
        <p:spPr>
          <a:xfrm rot="16200000">
            <a:off x="1522415" y="5941817"/>
            <a:ext cx="14288" cy="7938"/>
          </a:xfrm>
          <a:custGeom>
            <a:avLst/>
            <a:gdLst/>
            <a:ahLst/>
            <a:cxnLst/>
            <a:rect l="l" t="t" r="r" b="b"/>
            <a:pathLst>
              <a:path w="9" h="5" extrusionOk="0">
                <a:moveTo>
                  <a:pt x="0" y="0"/>
                </a:moveTo>
                <a:lnTo>
                  <a:pt x="7" y="5"/>
                </a:lnTo>
                <a:lnTo>
                  <a:pt x="9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868" name="Google Shape;868;p36"/>
          <p:cNvPicPr/>
          <p:nvPr/>
        </p:nvPicPr>
        <p:blipFill rotWithShape="1">
          <a:blip r:embed="rId26">
            <a:alphaModFix/>
          </a:blip>
          <a:srcRect/>
          <a:stretch>
            <a:fillRect/>
          </a:stretch>
        </p:blipFill>
        <p:spPr>
          <a:xfrm rot="16200000">
            <a:off x="1493046" y="5917210"/>
            <a:ext cx="33338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6"/>
          <p:cNvPicPr/>
          <p:nvPr/>
        </p:nvPicPr>
        <p:blipFill rotWithShape="1">
          <a:blip r:embed="rId27">
            <a:alphaModFix/>
          </a:blip>
          <a:srcRect/>
          <a:stretch>
            <a:fillRect/>
          </a:stretch>
        </p:blipFill>
        <p:spPr>
          <a:xfrm rot="16200000">
            <a:off x="1487490" y="5903716"/>
            <a:ext cx="333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36"/>
          <p:cNvPicPr/>
          <p:nvPr/>
        </p:nvPicPr>
        <p:blipFill rotWithShape="1">
          <a:blip r:embed="rId28">
            <a:alphaModFix/>
          </a:blip>
          <a:srcRect/>
          <a:stretch>
            <a:fillRect/>
          </a:stretch>
        </p:blipFill>
        <p:spPr>
          <a:xfrm rot="16200000">
            <a:off x="1444627" y="5924354"/>
            <a:ext cx="460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36"/>
          <p:cNvPicPr/>
          <p:nvPr/>
        </p:nvPicPr>
        <p:blipFill rotWithShape="1">
          <a:blip r:embed="rId29">
            <a:alphaModFix/>
          </a:blip>
          <a:srcRect/>
          <a:stretch>
            <a:fillRect/>
          </a:stretch>
        </p:blipFill>
        <p:spPr>
          <a:xfrm rot="16200000">
            <a:off x="1439865" y="5905305"/>
            <a:ext cx="349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36"/>
          <p:cNvPicPr/>
          <p:nvPr/>
        </p:nvPicPr>
        <p:blipFill rotWithShape="1">
          <a:blip r:embed="rId30">
            <a:alphaModFix/>
          </a:blip>
          <a:srcRect/>
          <a:stretch>
            <a:fillRect/>
          </a:stretch>
        </p:blipFill>
        <p:spPr>
          <a:xfrm rot="16200000">
            <a:off x="1503365" y="5352854"/>
            <a:ext cx="77788" cy="71438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36"/>
          <p:cNvSpPr/>
          <p:nvPr/>
        </p:nvSpPr>
        <p:spPr>
          <a:xfrm rot="16200000">
            <a:off x="1170783" y="4882160"/>
            <a:ext cx="457200" cy="468314"/>
          </a:xfrm>
          <a:custGeom>
            <a:avLst/>
            <a:gdLst/>
            <a:ahLst/>
            <a:cxnLst/>
            <a:rect l="l" t="t" r="r" b="b"/>
            <a:pathLst>
              <a:path w="122" h="117" extrusionOk="0">
                <a:moveTo>
                  <a:pt x="63" y="0"/>
                </a:moveTo>
                <a:cubicBezTo>
                  <a:pt x="62" y="8"/>
                  <a:pt x="59" y="10"/>
                  <a:pt x="56" y="10"/>
                </a:cubicBezTo>
                <a:cubicBezTo>
                  <a:pt x="53" y="10"/>
                  <a:pt x="50" y="9"/>
                  <a:pt x="46" y="7"/>
                </a:cubicBezTo>
                <a:cubicBezTo>
                  <a:pt x="43" y="6"/>
                  <a:pt x="39" y="5"/>
                  <a:pt x="36" y="5"/>
                </a:cubicBezTo>
                <a:cubicBezTo>
                  <a:pt x="35" y="5"/>
                  <a:pt x="33" y="5"/>
                  <a:pt x="32" y="6"/>
                </a:cubicBezTo>
                <a:cubicBezTo>
                  <a:pt x="31" y="11"/>
                  <a:pt x="31" y="18"/>
                  <a:pt x="27" y="22"/>
                </a:cubicBezTo>
                <a:cubicBezTo>
                  <a:pt x="26" y="23"/>
                  <a:pt x="25" y="24"/>
                  <a:pt x="24" y="24"/>
                </a:cubicBezTo>
                <a:cubicBezTo>
                  <a:pt x="23" y="24"/>
                  <a:pt x="21" y="23"/>
                  <a:pt x="20" y="23"/>
                </a:cubicBezTo>
                <a:cubicBezTo>
                  <a:pt x="19" y="22"/>
                  <a:pt x="18" y="22"/>
                  <a:pt x="17" y="22"/>
                </a:cubicBezTo>
                <a:cubicBezTo>
                  <a:pt x="17" y="22"/>
                  <a:pt x="16" y="22"/>
                  <a:pt x="16" y="22"/>
                </a:cubicBezTo>
                <a:cubicBezTo>
                  <a:pt x="18" y="23"/>
                  <a:pt x="19" y="27"/>
                  <a:pt x="21" y="29"/>
                </a:cubicBezTo>
                <a:cubicBezTo>
                  <a:pt x="20" y="30"/>
                  <a:pt x="19" y="30"/>
                  <a:pt x="18" y="30"/>
                </a:cubicBezTo>
                <a:cubicBezTo>
                  <a:pt x="17" y="30"/>
                  <a:pt x="15" y="30"/>
                  <a:pt x="14" y="30"/>
                </a:cubicBezTo>
                <a:cubicBezTo>
                  <a:pt x="13" y="29"/>
                  <a:pt x="12" y="29"/>
                  <a:pt x="11" y="29"/>
                </a:cubicBezTo>
                <a:cubicBezTo>
                  <a:pt x="10" y="29"/>
                  <a:pt x="9" y="29"/>
                  <a:pt x="8" y="31"/>
                </a:cubicBezTo>
                <a:cubicBezTo>
                  <a:pt x="2" y="44"/>
                  <a:pt x="14" y="59"/>
                  <a:pt x="3" y="69"/>
                </a:cubicBezTo>
                <a:cubicBezTo>
                  <a:pt x="0" y="73"/>
                  <a:pt x="0" y="78"/>
                  <a:pt x="2" y="83"/>
                </a:cubicBezTo>
                <a:cubicBezTo>
                  <a:pt x="20" y="87"/>
                  <a:pt x="30" y="106"/>
                  <a:pt x="40" y="117"/>
                </a:cubicBezTo>
                <a:cubicBezTo>
                  <a:pt x="45" y="116"/>
                  <a:pt x="43" y="111"/>
                  <a:pt x="45" y="109"/>
                </a:cubicBezTo>
                <a:cubicBezTo>
                  <a:pt x="46" y="108"/>
                  <a:pt x="47" y="108"/>
                  <a:pt x="48" y="108"/>
                </a:cubicBezTo>
                <a:cubicBezTo>
                  <a:pt x="51" y="108"/>
                  <a:pt x="50" y="114"/>
                  <a:pt x="54" y="115"/>
                </a:cubicBezTo>
                <a:cubicBezTo>
                  <a:pt x="59" y="115"/>
                  <a:pt x="64" y="114"/>
                  <a:pt x="69" y="114"/>
                </a:cubicBezTo>
                <a:cubicBezTo>
                  <a:pt x="74" y="114"/>
                  <a:pt x="77" y="115"/>
                  <a:pt x="80" y="117"/>
                </a:cubicBezTo>
                <a:cubicBezTo>
                  <a:pt x="84" y="115"/>
                  <a:pt x="79" y="112"/>
                  <a:pt x="79" y="110"/>
                </a:cubicBezTo>
                <a:cubicBezTo>
                  <a:pt x="80" y="104"/>
                  <a:pt x="86" y="107"/>
                  <a:pt x="88" y="103"/>
                </a:cubicBezTo>
                <a:cubicBezTo>
                  <a:pt x="90" y="102"/>
                  <a:pt x="91" y="101"/>
                  <a:pt x="92" y="101"/>
                </a:cubicBezTo>
                <a:cubicBezTo>
                  <a:pt x="94" y="101"/>
                  <a:pt x="95" y="103"/>
                  <a:pt x="97" y="104"/>
                </a:cubicBezTo>
                <a:cubicBezTo>
                  <a:pt x="98" y="105"/>
                  <a:pt x="99" y="107"/>
                  <a:pt x="101" y="107"/>
                </a:cubicBezTo>
                <a:quadBezTo>
                  <a:pt x="102" y="107"/>
                  <a:pt x="102" y="107"/>
                </a:quadBezTo>
                <a:cubicBezTo>
                  <a:pt x="103" y="104"/>
                  <a:pt x="99" y="103"/>
                  <a:pt x="97" y="101"/>
                </a:cubicBezTo>
                <a:cubicBezTo>
                  <a:pt x="109" y="100"/>
                  <a:pt x="102" y="81"/>
                  <a:pt x="117" y="81"/>
                </a:cubicBezTo>
                <a:quadBezTo>
                  <a:pt x="117" y="81"/>
                  <a:pt x="117" y="81"/>
                </a:quadBezTo>
                <a:cubicBezTo>
                  <a:pt x="117" y="77"/>
                  <a:pt x="113" y="68"/>
                  <a:pt x="122" y="68"/>
                </a:cubicBezTo>
                <a:cubicBezTo>
                  <a:pt x="119" y="61"/>
                  <a:pt x="111" y="57"/>
                  <a:pt x="104" y="55"/>
                </a:cubicBezTo>
                <a:cubicBezTo>
                  <a:pt x="101" y="47"/>
                  <a:pt x="113" y="42"/>
                  <a:pt x="108" y="35"/>
                </a:cubicBezTo>
                <a:cubicBezTo>
                  <a:pt x="105" y="33"/>
                  <a:pt x="96" y="34"/>
                  <a:pt x="96" y="27"/>
                </a:cubicBezTo>
                <a:cubicBezTo>
                  <a:pt x="101" y="20"/>
                  <a:pt x="95" y="12"/>
                  <a:pt x="96" y="3"/>
                </a:cubicBezTo>
                <a:quadBezTo>
                  <a:pt x="95" y="3"/>
                  <a:pt x="94" y="3"/>
                </a:quadBezTo>
                <a:cubicBezTo>
                  <a:pt x="92" y="3"/>
                  <a:pt x="91" y="5"/>
                  <a:pt x="90" y="7"/>
                </a:cubicBezTo>
                <a:cubicBezTo>
                  <a:pt x="89" y="9"/>
                  <a:pt x="87" y="11"/>
                  <a:pt x="85" y="11"/>
                </a:cubicBezTo>
                <a:quadBezTo>
                  <a:pt x="84" y="11"/>
                  <a:pt x="84" y="11"/>
                </a:quadBezTo>
                <a:quadBezTo>
                  <a:pt x="83" y="11"/>
                  <a:pt x="83" y="11"/>
                </a:quadBezTo>
                <a:cubicBezTo>
                  <a:pt x="81" y="11"/>
                  <a:pt x="81" y="9"/>
                  <a:pt x="81" y="7"/>
                </a:cubicBezTo>
                <a:cubicBezTo>
                  <a:pt x="80" y="4"/>
                  <a:pt x="78" y="3"/>
                  <a:pt x="77" y="3"/>
                </a:cubicBezTo>
                <a:cubicBezTo>
                  <a:pt x="75" y="3"/>
                  <a:pt x="73" y="5"/>
                  <a:pt x="72" y="7"/>
                </a:cubicBezTo>
                <a:cubicBezTo>
                  <a:pt x="70" y="9"/>
                  <a:pt x="68" y="11"/>
                  <a:pt x="66" y="11"/>
                </a:cubicBezTo>
                <a:quadBezTo>
                  <a:pt x="65" y="11"/>
                  <a:pt x="65" y="11"/>
                </a:quadBezTo>
                <a:cubicBezTo>
                  <a:pt x="61" y="9"/>
                  <a:pt x="64" y="4"/>
                  <a:pt x="63" y="0"/>
                </a:cubicBezTo>
              </a:path>
            </a:pathLst>
          </a:custGeom>
          <a:solidFill>
            <a:srgbClr val="CD8DBD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74" name="Google Shape;874;p36"/>
          <p:cNvSpPr/>
          <p:nvPr/>
        </p:nvSpPr>
        <p:spPr>
          <a:xfrm rot="16200000">
            <a:off x="1739109" y="5685435"/>
            <a:ext cx="109538" cy="104775"/>
          </a:xfrm>
          <a:custGeom>
            <a:avLst/>
            <a:gdLst/>
            <a:ahLst/>
            <a:cxnLst/>
            <a:rect l="l" t="t" r="r" b="b"/>
            <a:pathLst>
              <a:path w="29" h="26" extrusionOk="0">
                <a:moveTo>
                  <a:pt x="21" y="22"/>
                </a:moveTo>
                <a:quadBezTo>
                  <a:pt x="21" y="22"/>
                  <a:pt x="20" y="21"/>
                </a:quadBezTo>
                <a:quadBezTo>
                  <a:pt x="23" y="20"/>
                  <a:pt x="23" y="20"/>
                </a:quadBezTo>
                <a:quadBezTo>
                  <a:pt x="24" y="22"/>
                  <a:pt x="24" y="22"/>
                </a:quadBezTo>
                <a:quadBezTo>
                  <a:pt x="24" y="22"/>
                  <a:pt x="23" y="22"/>
                </a:quadBezTo>
                <a:quadBezTo>
                  <a:pt x="23" y="22"/>
                  <a:pt x="22" y="22"/>
                </a:quadBezTo>
                <a:quadBezTo>
                  <a:pt x="22" y="22"/>
                  <a:pt x="21" y="22"/>
                </a:quadBezTo>
                <a:moveTo>
                  <a:pt x="9" y="22"/>
                </a:moveTo>
                <a:cubicBezTo>
                  <a:pt x="9" y="22"/>
                  <a:pt x="8" y="22"/>
                  <a:pt x="7" y="20"/>
                </a:cubicBezTo>
                <a:cubicBezTo>
                  <a:pt x="8" y="19"/>
                  <a:pt x="11" y="18"/>
                  <a:pt x="12" y="18"/>
                </a:cubicBezTo>
                <a:cubicBezTo>
                  <a:pt x="13" y="18"/>
                  <a:pt x="14" y="18"/>
                  <a:pt x="15" y="19"/>
                </a:cubicBezTo>
                <a:cubicBezTo>
                  <a:pt x="17" y="20"/>
                  <a:pt x="17" y="23"/>
                  <a:pt x="14" y="24"/>
                </a:cubicBezTo>
                <a:cubicBezTo>
                  <a:pt x="14" y="22"/>
                  <a:pt x="13" y="22"/>
                  <a:pt x="12" y="22"/>
                </a:cubicBezTo>
                <a:cubicBezTo>
                  <a:pt x="12" y="22"/>
                  <a:pt x="11" y="22"/>
                  <a:pt x="11" y="22"/>
                </a:cubicBezTo>
                <a:quadBezTo>
                  <a:pt x="10" y="22"/>
                  <a:pt x="9" y="22"/>
                </a:quadBezTo>
                <a:moveTo>
                  <a:pt x="8" y="17"/>
                </a:moveTo>
                <a:quadBezTo>
                  <a:pt x="11" y="16"/>
                  <a:pt x="11" y="16"/>
                </a:quadBezTo>
                <a:quadBezTo>
                  <a:pt x="8" y="17"/>
                  <a:pt x="8" y="17"/>
                </a:quadBezTo>
                <a:moveTo>
                  <a:pt x="17" y="11"/>
                </a:moveTo>
                <a:cubicBezTo>
                  <a:pt x="18" y="11"/>
                  <a:pt x="18" y="10"/>
                  <a:pt x="19" y="9"/>
                </a:cubicBezTo>
                <a:cubicBezTo>
                  <a:pt x="20" y="8"/>
                  <a:pt x="21" y="7"/>
                  <a:pt x="23" y="7"/>
                </a:cubicBezTo>
                <a:quadBezTo>
                  <a:pt x="23" y="7"/>
                  <a:pt x="24" y="7"/>
                </a:quadBezTo>
                <a:quadBezTo>
                  <a:pt x="21" y="9"/>
                  <a:pt x="21" y="9"/>
                </a:quadBezTo>
                <a:cubicBezTo>
                  <a:pt x="21" y="9"/>
                  <a:pt x="22" y="9"/>
                  <a:pt x="22" y="9"/>
                </a:cubicBezTo>
                <a:cubicBezTo>
                  <a:pt x="27" y="9"/>
                  <a:pt x="24" y="14"/>
                  <a:pt x="24" y="16"/>
                </a:cubicBezTo>
                <a:quadBezTo>
                  <a:pt x="24" y="16"/>
                  <a:pt x="24" y="16"/>
                </a:quadBezTo>
                <a:quadBezTo>
                  <a:pt x="24" y="17"/>
                  <a:pt x="24" y="17"/>
                </a:quadBezTo>
                <a:quadBezTo>
                  <a:pt x="24" y="17"/>
                  <a:pt x="24" y="16"/>
                </a:quadBezTo>
                <a:quadBezTo>
                  <a:pt x="24" y="16"/>
                  <a:pt x="24" y="16"/>
                </a:quadBezTo>
                <a:quadBezTo>
                  <a:pt x="24" y="16"/>
                  <a:pt x="24" y="16"/>
                </a:quadBezTo>
                <a:cubicBezTo>
                  <a:pt x="22" y="16"/>
                  <a:pt x="20" y="17"/>
                  <a:pt x="20" y="19"/>
                </a:cubicBezTo>
                <a:quadBezTo>
                  <a:pt x="20" y="19"/>
                  <a:pt x="20" y="19"/>
                </a:quadBezTo>
                <a:quadBezTo>
                  <a:pt x="20" y="19"/>
                  <a:pt x="20" y="19"/>
                </a:quadBezTo>
                <a:quadBezTo>
                  <a:pt x="19" y="19"/>
                  <a:pt x="19" y="19"/>
                </a:quadBezTo>
                <a:quadBezTo>
                  <a:pt x="19" y="19"/>
                  <a:pt x="19" y="20"/>
                </a:quadBezTo>
                <a:cubicBezTo>
                  <a:pt x="15" y="16"/>
                  <a:pt x="22" y="16"/>
                  <a:pt x="24" y="13"/>
                </a:cubicBezTo>
                <a:quadBezTo>
                  <a:pt x="23" y="13"/>
                  <a:pt x="22" y="13"/>
                </a:quadBezTo>
                <a:cubicBezTo>
                  <a:pt x="19" y="13"/>
                  <a:pt x="15" y="12"/>
                  <a:pt x="15" y="8"/>
                </a:cubicBezTo>
                <a:cubicBezTo>
                  <a:pt x="15" y="11"/>
                  <a:pt x="16" y="11"/>
                  <a:pt x="17" y="11"/>
                </a:cubicBezTo>
                <a:moveTo>
                  <a:pt x="8" y="9"/>
                </a:moveTo>
                <a:quadBezTo>
                  <a:pt x="8" y="9"/>
                  <a:pt x="8" y="9"/>
                </a:quadBezTo>
                <a:cubicBezTo>
                  <a:pt x="9" y="8"/>
                  <a:pt x="10" y="3"/>
                  <a:pt x="12" y="3"/>
                </a:cubicBezTo>
                <a:cubicBezTo>
                  <a:pt x="12" y="3"/>
                  <a:pt x="13" y="3"/>
                  <a:pt x="14" y="5"/>
                </a:cubicBezTo>
                <a:quadBezTo>
                  <a:pt x="13" y="7"/>
                  <a:pt x="13" y="7"/>
                </a:quadBezTo>
                <a:quadBezTo>
                  <a:pt x="13" y="7"/>
                  <a:pt x="14" y="7"/>
                </a:quadBezTo>
                <a:quadBezTo>
                  <a:pt x="14" y="7"/>
                  <a:pt x="14" y="7"/>
                </a:quadBezTo>
                <a:quadBezTo>
                  <a:pt x="13" y="7"/>
                  <a:pt x="13" y="7"/>
                </a:quadBezTo>
                <a:quadBezTo>
                  <a:pt x="13" y="7"/>
                  <a:pt x="13" y="7"/>
                </a:quadBezTo>
                <a:cubicBezTo>
                  <a:pt x="12" y="7"/>
                  <a:pt x="12" y="8"/>
                  <a:pt x="11" y="8"/>
                </a:cubicBezTo>
                <a:cubicBezTo>
                  <a:pt x="10" y="9"/>
                  <a:pt x="9" y="9"/>
                  <a:pt x="8" y="9"/>
                </a:cubicBezTo>
                <a:moveTo>
                  <a:pt x="15" y="0"/>
                </a:moveTo>
                <a:quadBezTo>
                  <a:pt x="15" y="0"/>
                  <a:pt x="15" y="0"/>
                </a:quadBezTo>
                <a:cubicBezTo>
                  <a:pt x="9" y="0"/>
                  <a:pt x="6" y="3"/>
                  <a:pt x="3" y="8"/>
                </a:cubicBezTo>
                <a:cubicBezTo>
                  <a:pt x="3" y="12"/>
                  <a:pt x="0" y="17"/>
                  <a:pt x="4" y="22"/>
                </a:cubicBezTo>
                <a:cubicBezTo>
                  <a:pt x="5" y="25"/>
                  <a:pt x="9" y="26"/>
                  <a:pt x="13" y="26"/>
                </a:cubicBezTo>
                <a:cubicBezTo>
                  <a:pt x="16" y="26"/>
                  <a:pt x="19" y="26"/>
                  <a:pt x="22" y="25"/>
                </a:cubicBezTo>
                <a:cubicBezTo>
                  <a:pt x="27" y="23"/>
                  <a:pt x="27" y="18"/>
                  <a:pt x="28" y="13"/>
                </a:cubicBezTo>
                <a:cubicBezTo>
                  <a:pt x="29" y="10"/>
                  <a:pt x="23" y="7"/>
                  <a:pt x="26" y="4"/>
                </a:cubicBezTo>
                <a:cubicBezTo>
                  <a:pt x="26" y="4"/>
                  <a:pt x="25" y="4"/>
                  <a:pt x="24" y="4"/>
                </a:cubicBezTo>
                <a:cubicBezTo>
                  <a:pt x="23" y="4"/>
                  <a:pt x="21" y="3"/>
                  <a:pt x="20" y="2"/>
                </a:cubicBezTo>
                <a:cubicBezTo>
                  <a:pt x="19" y="1"/>
                  <a:pt x="17" y="0"/>
                  <a:pt x="15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75" name="Google Shape;875;p36"/>
          <p:cNvSpPr/>
          <p:nvPr/>
        </p:nvSpPr>
        <p:spPr>
          <a:xfrm rot="16200000">
            <a:off x="1808166" y="5735442"/>
            <a:ext cx="36513" cy="23813"/>
          </a:xfrm>
          <a:custGeom>
            <a:avLst/>
            <a:gdLst/>
            <a:ahLst/>
            <a:cxnLst/>
            <a:rect l="l" t="t" r="r" b="b"/>
            <a:pathLst>
              <a:path w="10" h="6" extrusionOk="0">
                <a:moveTo>
                  <a:pt x="5" y="0"/>
                </a:moveTo>
                <a:cubicBezTo>
                  <a:pt x="4" y="0"/>
                  <a:pt x="1" y="1"/>
                  <a:pt x="0" y="2"/>
                </a:cubicBezTo>
                <a:cubicBezTo>
                  <a:pt x="1" y="4"/>
                  <a:pt x="2" y="4"/>
                  <a:pt x="2" y="4"/>
                </a:cubicBezTo>
                <a:quadBezTo>
                  <a:pt x="3" y="4"/>
                  <a:pt x="4" y="4"/>
                </a:quadBezTo>
                <a:cubicBezTo>
                  <a:pt x="4" y="4"/>
                  <a:pt x="5" y="4"/>
                  <a:pt x="5" y="4"/>
                </a:cubicBezTo>
                <a:cubicBezTo>
                  <a:pt x="6" y="4"/>
                  <a:pt x="7" y="4"/>
                  <a:pt x="7" y="6"/>
                </a:cubicBezTo>
                <a:cubicBezTo>
                  <a:pt x="10" y="5"/>
                  <a:pt x="10" y="2"/>
                  <a:pt x="8" y="1"/>
                </a:cubicBezTo>
                <a:cubicBezTo>
                  <a:pt x="7" y="0"/>
                  <a:pt x="6" y="0"/>
                  <a:pt x="5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76" name="Google Shape;876;p36"/>
          <p:cNvSpPr/>
          <p:nvPr/>
        </p:nvSpPr>
        <p:spPr>
          <a:xfrm rot="16200000">
            <a:off x="1802610" y="5755286"/>
            <a:ext cx="11113" cy="3175"/>
          </a:xfrm>
          <a:custGeom>
            <a:avLst/>
            <a:gdLst/>
            <a:ahLst/>
            <a:cxnLst/>
            <a:rect l="l" t="t" r="r" b="b"/>
            <a:pathLst>
              <a:path w="7" h="2" extrusionOk="0">
                <a:moveTo>
                  <a:pt x="7" y="0"/>
                </a:moveTo>
                <a:lnTo>
                  <a:pt x="0" y="2"/>
                </a:lnTo>
                <a:lnTo>
                  <a:pt x="7" y="0"/>
                </a:lnTo>
                <a:close/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77" name="Google Shape;877;p36"/>
          <p:cNvSpPr/>
          <p:nvPr/>
        </p:nvSpPr>
        <p:spPr>
          <a:xfrm rot="16200000">
            <a:off x="1802610" y="5755286"/>
            <a:ext cx="11113" cy="3175"/>
          </a:xfrm>
          <a:custGeom>
            <a:avLst/>
            <a:gdLst/>
            <a:ahLst/>
            <a:cxnLst/>
            <a:rect l="l" t="t" r="r" b="b"/>
            <a:pathLst>
              <a:path w="7" h="2" extrusionOk="0">
                <a:moveTo>
                  <a:pt x="7" y="0"/>
                </a:moveTo>
                <a:lnTo>
                  <a:pt x="0" y="2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78" name="Google Shape;878;p36"/>
          <p:cNvSpPr/>
          <p:nvPr/>
        </p:nvSpPr>
        <p:spPr>
          <a:xfrm rot="16200000">
            <a:off x="1754985" y="5739411"/>
            <a:ext cx="22225" cy="23813"/>
          </a:xfrm>
          <a:custGeom>
            <a:avLst/>
            <a:gdLst/>
            <a:ahLst/>
            <a:cxnLst/>
            <a:rect l="l" t="t" r="r" b="b"/>
            <a:pathLst>
              <a:path w="6" h="6" extrusionOk="0">
                <a:moveTo>
                  <a:pt x="6" y="4"/>
                </a:moveTo>
                <a:quadBezTo>
                  <a:pt x="5" y="4"/>
                  <a:pt x="5" y="4"/>
                </a:quadBezTo>
                <a:quadBezTo>
                  <a:pt x="5" y="4"/>
                  <a:pt x="5" y="4"/>
                </a:quadBezTo>
                <a:quadBezTo>
                  <a:pt x="6" y="4"/>
                  <a:pt x="6" y="4"/>
                </a:quadBezTo>
                <a:quadBezTo>
                  <a:pt x="6" y="4"/>
                  <a:pt x="6" y="4"/>
                </a:quadBezTo>
                <a:moveTo>
                  <a:pt x="4" y="0"/>
                </a:moveTo>
                <a:cubicBezTo>
                  <a:pt x="2" y="0"/>
                  <a:pt x="1" y="5"/>
                  <a:pt x="0" y="6"/>
                </a:cubicBezTo>
                <a:quadBezTo>
                  <a:pt x="0" y="6"/>
                  <a:pt x="0" y="6"/>
                </a:quadBezTo>
                <a:cubicBezTo>
                  <a:pt x="1" y="6"/>
                  <a:pt x="2" y="6"/>
                  <a:pt x="3" y="5"/>
                </a:cubicBezTo>
                <a:cubicBezTo>
                  <a:pt x="4" y="5"/>
                  <a:pt x="4" y="4"/>
                  <a:pt x="5" y="4"/>
                </a:cubicBezTo>
                <a:quadBezTo>
                  <a:pt x="6" y="2"/>
                  <a:pt x="6" y="2"/>
                </a:quad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79" name="Google Shape;879;p36"/>
          <p:cNvSpPr/>
          <p:nvPr/>
        </p:nvSpPr>
        <p:spPr>
          <a:xfrm rot="16200000">
            <a:off x="1774035" y="5687023"/>
            <a:ext cx="44450" cy="52388"/>
          </a:xfrm>
          <a:custGeom>
            <a:avLst/>
            <a:gdLst/>
            <a:ahLst/>
            <a:cxnLst/>
            <a:rect l="l" t="t" r="r" b="b"/>
            <a:pathLst>
              <a:path w="12" h="13" extrusionOk="0">
                <a:moveTo>
                  <a:pt x="9" y="9"/>
                </a:moveTo>
                <a:quadBezTo>
                  <a:pt x="9" y="10"/>
                  <a:pt x="9" y="10"/>
                </a:quadBezTo>
                <a:quadBezTo>
                  <a:pt x="9" y="10"/>
                  <a:pt x="9" y="9"/>
                </a:quadBezTo>
                <a:moveTo>
                  <a:pt x="9" y="9"/>
                </a:moveTo>
                <a:quadBezTo>
                  <a:pt x="9" y="9"/>
                  <a:pt x="9" y="9"/>
                </a:quadBezTo>
                <a:quadBezTo>
                  <a:pt x="9" y="9"/>
                  <a:pt x="9" y="9"/>
                </a:quadBezTo>
                <a:moveTo>
                  <a:pt x="8" y="0"/>
                </a:moveTo>
                <a:cubicBezTo>
                  <a:pt x="6" y="0"/>
                  <a:pt x="5" y="1"/>
                  <a:pt x="4" y="2"/>
                </a:cubicBezTo>
                <a:cubicBezTo>
                  <a:pt x="3" y="3"/>
                  <a:pt x="3" y="4"/>
                  <a:pt x="2" y="4"/>
                </a:cubicBezTo>
                <a:cubicBezTo>
                  <a:pt x="1" y="4"/>
                  <a:pt x="0" y="4"/>
                  <a:pt x="0" y="1"/>
                </a:cubicBezTo>
                <a:cubicBezTo>
                  <a:pt x="0" y="5"/>
                  <a:pt x="4" y="6"/>
                  <a:pt x="7" y="6"/>
                </a:cubicBezTo>
                <a:quadBezTo>
                  <a:pt x="8" y="6"/>
                  <a:pt x="9" y="6"/>
                </a:quadBezTo>
                <a:cubicBezTo>
                  <a:pt x="7" y="9"/>
                  <a:pt x="0" y="9"/>
                  <a:pt x="4" y="13"/>
                </a:cubicBezTo>
                <a:quadBezTo>
                  <a:pt x="4" y="12"/>
                  <a:pt x="4" y="12"/>
                </a:quadBezTo>
                <a:quadBezTo>
                  <a:pt x="4" y="12"/>
                  <a:pt x="5" y="12"/>
                </a:quadBezTo>
                <a:quadBezTo>
                  <a:pt x="5" y="12"/>
                  <a:pt x="5" y="12"/>
                </a:quadBezTo>
                <a:quadBezTo>
                  <a:pt x="5" y="12"/>
                  <a:pt x="5" y="12"/>
                </a:quadBezTo>
                <a:cubicBezTo>
                  <a:pt x="5" y="10"/>
                  <a:pt x="7" y="9"/>
                  <a:pt x="9" y="9"/>
                </a:cubicBezTo>
                <a:quadBezTo>
                  <a:pt x="9" y="9"/>
                  <a:pt x="9" y="9"/>
                </a:quadBezTo>
                <a:cubicBezTo>
                  <a:pt x="9" y="7"/>
                  <a:pt x="12" y="2"/>
                  <a:pt x="7" y="2"/>
                </a:cubicBezTo>
                <a:cubicBezTo>
                  <a:pt x="7" y="2"/>
                  <a:pt x="6" y="2"/>
                  <a:pt x="6" y="2"/>
                </a:cubicBezTo>
                <a:quadBezTo>
                  <a:pt x="9" y="0"/>
                  <a:pt x="9" y="0"/>
                </a:quadBezTo>
                <a:quadBezTo>
                  <a:pt x="8" y="0"/>
                  <a:pt x="8" y="0"/>
                </a:quad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80" name="Google Shape;880;p36"/>
          <p:cNvSpPr/>
          <p:nvPr/>
        </p:nvSpPr>
        <p:spPr>
          <a:xfrm rot="16200000">
            <a:off x="1819279" y="5705279"/>
            <a:ext cx="14288" cy="7938"/>
          </a:xfrm>
          <a:custGeom>
            <a:avLst/>
            <a:gdLst/>
            <a:ahLst/>
            <a:cxnLst/>
            <a:rect l="l" t="t" r="r" b="b"/>
            <a:pathLst>
              <a:path w="4" h="2" extrusionOk="0">
                <a:moveTo>
                  <a:pt x="3" y="0"/>
                </a:moveTo>
                <a:quadBezTo>
                  <a:pt x="0" y="1"/>
                  <a:pt x="0" y="1"/>
                </a:quadBezTo>
                <a:quadBezTo>
                  <a:pt x="1" y="2"/>
                  <a:pt x="1" y="2"/>
                </a:quadBezTo>
                <a:quadBezTo>
                  <a:pt x="2" y="2"/>
                  <a:pt x="2" y="2"/>
                </a:quadBezTo>
                <a:quadBezTo>
                  <a:pt x="3" y="2"/>
                  <a:pt x="3" y="2"/>
                </a:quadBezTo>
                <a:quadBezTo>
                  <a:pt x="4" y="2"/>
                  <a:pt x="4" y="2"/>
                </a:quadBezTo>
                <a:quadBezTo>
                  <a:pt x="3" y="0"/>
                  <a:pt x="3" y="0"/>
                </a:quad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81" name="Google Shape;881;p36"/>
          <p:cNvSpPr/>
          <p:nvPr/>
        </p:nvSpPr>
        <p:spPr>
          <a:xfrm>
            <a:off x="11596712" y="240507"/>
            <a:ext cx="7938" cy="12700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2" y="0"/>
                </a:moveTo>
                <a:quadBezTo>
                  <a:pt x="1" y="0"/>
                  <a:pt x="1" y="0"/>
                </a:quadBezTo>
                <a:cubicBezTo>
                  <a:pt x="0" y="1"/>
                  <a:pt x="0" y="2"/>
                  <a:pt x="1" y="3"/>
                </a:cubicBezTo>
                <a:cubicBezTo>
                  <a:pt x="2" y="3"/>
                  <a:pt x="0" y="1"/>
                  <a:pt x="2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82" name="Google Shape;882;p36"/>
          <p:cNvSpPr/>
          <p:nvPr/>
        </p:nvSpPr>
        <p:spPr>
          <a:xfrm>
            <a:off x="11596712" y="905672"/>
            <a:ext cx="33338" cy="28575"/>
          </a:xfrm>
          <a:custGeom>
            <a:avLst/>
            <a:gdLst/>
            <a:ahLst/>
            <a:cxnLst/>
            <a:rect l="l" t="t" r="r" b="b"/>
            <a:pathLst>
              <a:path w="9" h="7" extrusionOk="0">
                <a:moveTo>
                  <a:pt x="7" y="0"/>
                </a:moveTo>
                <a:quadBezTo>
                  <a:pt x="5" y="0"/>
                  <a:pt x="5" y="0"/>
                </a:quadBezTo>
                <a:cubicBezTo>
                  <a:pt x="2" y="1"/>
                  <a:pt x="0" y="3"/>
                  <a:pt x="1" y="6"/>
                </a:cubicBezTo>
                <a:quadBezTo>
                  <a:pt x="1" y="6"/>
                  <a:pt x="2" y="6"/>
                </a:quadBezTo>
                <a:quadBezTo>
                  <a:pt x="2" y="6"/>
                  <a:pt x="2" y="7"/>
                </a:quadBezTo>
                <a:cubicBezTo>
                  <a:pt x="2" y="7"/>
                  <a:pt x="3" y="7"/>
                  <a:pt x="3" y="7"/>
                </a:cubicBezTo>
                <a:cubicBezTo>
                  <a:pt x="3" y="7"/>
                  <a:pt x="4" y="5"/>
                  <a:pt x="5" y="5"/>
                </a:cubicBezTo>
                <a:cubicBezTo>
                  <a:pt x="6" y="4"/>
                  <a:pt x="9" y="2"/>
                  <a:pt x="7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83" name="Google Shape;883;p36"/>
          <p:cNvSpPr/>
          <p:nvPr/>
        </p:nvSpPr>
        <p:spPr>
          <a:xfrm>
            <a:off x="11615762" y="484983"/>
            <a:ext cx="434975" cy="436564"/>
          </a:xfrm>
          <a:custGeom>
            <a:avLst/>
            <a:gdLst/>
            <a:ahLst/>
            <a:cxnLst/>
            <a:rect l="l" t="t" r="r" b="b"/>
            <a:pathLst>
              <a:path w="116" h="109" extrusionOk="0">
                <a:moveTo>
                  <a:pt x="8" y="71"/>
                </a:moveTo>
                <a:quadBezTo>
                  <a:pt x="8" y="71"/>
                  <a:pt x="8" y="71"/>
                </a:quadBezTo>
                <a:quadBezTo>
                  <a:pt x="8" y="71"/>
                  <a:pt x="8" y="71"/>
                </a:quadBezTo>
                <a:moveTo>
                  <a:pt x="60" y="0"/>
                </a:moveTo>
                <a:cubicBezTo>
                  <a:pt x="50" y="8"/>
                  <a:pt x="61" y="21"/>
                  <a:pt x="50" y="28"/>
                </a:cubicBezTo>
                <a:cubicBezTo>
                  <a:pt x="46" y="27"/>
                  <a:pt x="42" y="26"/>
                  <a:pt x="37" y="26"/>
                </a:cubicBezTo>
                <a:cubicBezTo>
                  <a:pt x="33" y="26"/>
                  <a:pt x="28" y="27"/>
                  <a:pt x="24" y="29"/>
                </a:cubicBezTo>
                <a:cubicBezTo>
                  <a:pt x="22" y="31"/>
                  <a:pt x="21" y="31"/>
                  <a:pt x="20" y="31"/>
                </a:cubicBezTo>
                <a:cubicBezTo>
                  <a:pt x="15" y="31"/>
                  <a:pt x="13" y="24"/>
                  <a:pt x="9" y="22"/>
                </a:cubicBezTo>
                <a:cubicBezTo>
                  <a:pt x="8" y="21"/>
                  <a:pt x="7" y="21"/>
                  <a:pt x="7" y="21"/>
                </a:cubicBezTo>
                <a:cubicBezTo>
                  <a:pt x="6" y="21"/>
                  <a:pt x="5" y="21"/>
                  <a:pt x="4" y="22"/>
                </a:cubicBezTo>
                <a:cubicBezTo>
                  <a:pt x="3" y="22"/>
                  <a:pt x="2" y="22"/>
                  <a:pt x="1" y="22"/>
                </a:cubicBezTo>
                <a:cubicBezTo>
                  <a:pt x="1" y="22"/>
                  <a:pt x="0" y="22"/>
                  <a:pt x="0" y="22"/>
                </a:cubicBezTo>
                <a:cubicBezTo>
                  <a:pt x="9" y="31"/>
                  <a:pt x="20" y="41"/>
                  <a:pt x="22" y="53"/>
                </a:cubicBezTo>
                <a:cubicBezTo>
                  <a:pt x="22" y="53"/>
                  <a:pt x="22" y="54"/>
                  <a:pt x="23" y="54"/>
                </a:cubicBezTo>
                <a:cubicBezTo>
                  <a:pt x="23" y="54"/>
                  <a:pt x="24" y="53"/>
                  <a:pt x="24" y="53"/>
                </a:cubicBezTo>
                <a:quadBezTo>
                  <a:pt x="25" y="53"/>
                  <a:pt x="26" y="53"/>
                </a:quadBezTo>
                <a:quadBezTo>
                  <a:pt x="26" y="53"/>
                  <a:pt x="26" y="53"/>
                </a:quadBezTo>
                <a:cubicBezTo>
                  <a:pt x="31" y="58"/>
                  <a:pt x="22" y="58"/>
                  <a:pt x="25" y="61"/>
                </a:cubicBezTo>
                <a:cubicBezTo>
                  <a:pt x="19" y="64"/>
                  <a:pt x="12" y="66"/>
                  <a:pt x="7" y="69"/>
                </a:cubicBezTo>
                <a:cubicBezTo>
                  <a:pt x="7" y="70"/>
                  <a:pt x="9" y="70"/>
                  <a:pt x="8" y="71"/>
                </a:cubicBezTo>
                <a:cubicBezTo>
                  <a:pt x="11" y="69"/>
                  <a:pt x="15" y="68"/>
                  <a:pt x="19" y="68"/>
                </a:cubicBezTo>
                <a:cubicBezTo>
                  <a:pt x="21" y="68"/>
                  <a:pt x="24" y="69"/>
                  <a:pt x="26" y="69"/>
                </a:cubicBezTo>
                <a:cubicBezTo>
                  <a:pt x="27" y="71"/>
                  <a:pt x="24" y="73"/>
                  <a:pt x="23" y="73"/>
                </a:cubicBezTo>
                <a:quadBezTo>
                  <a:pt x="24" y="73"/>
                  <a:pt x="24" y="73"/>
                </a:quadBezTo>
                <a:cubicBezTo>
                  <a:pt x="24" y="73"/>
                  <a:pt x="25" y="73"/>
                  <a:pt x="25" y="73"/>
                </a:cubicBezTo>
                <a:cubicBezTo>
                  <a:pt x="26" y="72"/>
                  <a:pt x="27" y="72"/>
                  <a:pt x="27" y="72"/>
                </a:cubicBezTo>
                <a:quadBezTo>
                  <a:pt x="28" y="72"/>
                  <a:pt x="28" y="72"/>
                </a:quadBezTo>
                <a:cubicBezTo>
                  <a:pt x="29" y="77"/>
                  <a:pt x="27" y="82"/>
                  <a:pt x="23" y="85"/>
                </a:cubicBezTo>
                <a:quadBezTo>
                  <a:pt x="28" y="83"/>
                  <a:pt x="28" y="83"/>
                </a:quadBezTo>
                <a:cubicBezTo>
                  <a:pt x="31" y="84"/>
                  <a:pt x="30" y="87"/>
                  <a:pt x="31" y="88"/>
                </a:cubicBezTo>
                <a:cubicBezTo>
                  <a:pt x="32" y="86"/>
                  <a:pt x="35" y="84"/>
                  <a:pt x="36" y="82"/>
                </a:cubicBezTo>
                <a:quadBezTo>
                  <a:pt x="37" y="82"/>
                  <a:pt x="37" y="82"/>
                </a:quadBezTo>
                <a:cubicBezTo>
                  <a:pt x="38" y="82"/>
                  <a:pt x="39" y="83"/>
                  <a:pt x="39" y="84"/>
                </a:cubicBezTo>
                <a:quadBezTo>
                  <a:pt x="42" y="81"/>
                  <a:pt x="42" y="81"/>
                </a:quadBezTo>
                <a:quadBezTo>
                  <a:pt x="43" y="80"/>
                  <a:pt x="43" y="80"/>
                </a:quadBezTo>
                <a:cubicBezTo>
                  <a:pt x="44" y="80"/>
                  <a:pt x="44" y="81"/>
                  <a:pt x="44" y="82"/>
                </a:cubicBezTo>
                <a:cubicBezTo>
                  <a:pt x="45" y="83"/>
                  <a:pt x="45" y="84"/>
                  <a:pt x="46" y="84"/>
                </a:cubicBezTo>
                <a:cubicBezTo>
                  <a:pt x="46" y="84"/>
                  <a:pt x="47" y="84"/>
                  <a:pt x="47" y="84"/>
                </a:cubicBezTo>
                <a:cubicBezTo>
                  <a:pt x="50" y="91"/>
                  <a:pt x="47" y="100"/>
                  <a:pt x="46" y="108"/>
                </a:cubicBezTo>
                <a:quadBezTo>
                  <a:pt x="47" y="107"/>
                  <a:pt x="47" y="107"/>
                </a:quadBezTo>
                <a:cubicBezTo>
                  <a:pt x="48" y="107"/>
                  <a:pt x="48" y="108"/>
                  <a:pt x="49" y="108"/>
                </a:cubicBezTo>
                <a:cubicBezTo>
                  <a:pt x="50" y="108"/>
                  <a:pt x="50" y="109"/>
                  <a:pt x="51" y="109"/>
                </a:cubicBezTo>
                <a:cubicBezTo>
                  <a:pt x="51" y="109"/>
                  <a:pt x="52" y="108"/>
                  <a:pt x="52" y="107"/>
                </a:cubicBezTo>
                <a:cubicBezTo>
                  <a:pt x="50" y="103"/>
                  <a:pt x="53" y="100"/>
                  <a:pt x="52" y="97"/>
                </a:cubicBezTo>
                <a:cubicBezTo>
                  <a:pt x="55" y="94"/>
                  <a:pt x="56" y="89"/>
                  <a:pt x="60" y="89"/>
                </a:cubicBezTo>
                <a:cubicBezTo>
                  <a:pt x="60" y="90"/>
                  <a:pt x="62" y="91"/>
                  <a:pt x="63" y="91"/>
                </a:cubicBezTo>
                <a:quadBezTo>
                  <a:pt x="64" y="91"/>
                  <a:pt x="64" y="91"/>
                </a:quadBezTo>
                <a:cubicBezTo>
                  <a:pt x="65" y="91"/>
                  <a:pt x="65" y="90"/>
                  <a:pt x="65" y="90"/>
                </a:cubicBezTo>
                <a:cubicBezTo>
                  <a:pt x="67" y="90"/>
                  <a:pt x="68" y="91"/>
                  <a:pt x="69" y="93"/>
                </a:cubicBezTo>
                <a:cubicBezTo>
                  <a:pt x="70" y="95"/>
                  <a:pt x="70" y="98"/>
                  <a:pt x="71" y="100"/>
                </a:cubicBezTo>
                <a:cubicBezTo>
                  <a:pt x="73" y="94"/>
                  <a:pt x="82" y="94"/>
                  <a:pt x="82" y="86"/>
                </a:cubicBezTo>
                <a:quadBezTo>
                  <a:pt x="89" y="84"/>
                  <a:pt x="89" y="84"/>
                </a:quadBezTo>
                <a:cubicBezTo>
                  <a:pt x="92" y="85"/>
                  <a:pt x="95" y="88"/>
                  <a:pt x="97" y="88"/>
                </a:cubicBezTo>
                <a:quadBezTo>
                  <a:pt x="97" y="88"/>
                  <a:pt x="97" y="88"/>
                </a:quadBezTo>
                <a:cubicBezTo>
                  <a:pt x="93" y="81"/>
                  <a:pt x="83" y="79"/>
                  <a:pt x="82" y="70"/>
                </a:cubicBezTo>
                <a:cubicBezTo>
                  <a:pt x="90" y="64"/>
                  <a:pt x="99" y="62"/>
                  <a:pt x="107" y="56"/>
                </a:cubicBezTo>
                <a:cubicBezTo>
                  <a:pt x="108" y="57"/>
                  <a:pt x="109" y="57"/>
                  <a:pt x="109" y="58"/>
                </a:cubicBezTo>
                <a:cubicBezTo>
                  <a:pt x="111" y="57"/>
                  <a:pt x="116" y="59"/>
                  <a:pt x="115" y="55"/>
                </a:cubicBezTo>
                <a:cubicBezTo>
                  <a:pt x="116" y="53"/>
                  <a:pt x="115" y="52"/>
                  <a:pt x="114" y="52"/>
                </a:cubicBezTo>
                <a:cubicBezTo>
                  <a:pt x="113" y="52"/>
                  <a:pt x="111" y="52"/>
                  <a:pt x="110" y="53"/>
                </a:cubicBezTo>
                <a:cubicBezTo>
                  <a:pt x="109" y="53"/>
                  <a:pt x="107" y="53"/>
                  <a:pt x="106" y="53"/>
                </a:cubicBezTo>
                <a:cubicBezTo>
                  <a:pt x="105" y="53"/>
                  <a:pt x="104" y="53"/>
                  <a:pt x="103" y="52"/>
                </a:cubicBezTo>
                <a:cubicBezTo>
                  <a:pt x="105" y="50"/>
                  <a:pt x="107" y="47"/>
                  <a:pt x="105" y="44"/>
                </a:cubicBezTo>
                <a:quadBezTo>
                  <a:pt x="104" y="45"/>
                  <a:pt x="103" y="45"/>
                </a:quadBezTo>
                <a:cubicBezTo>
                  <a:pt x="101" y="45"/>
                  <a:pt x="101" y="40"/>
                  <a:pt x="98" y="40"/>
                </a:cubicBezTo>
                <a:cubicBezTo>
                  <a:pt x="99" y="36"/>
                  <a:pt x="104" y="35"/>
                  <a:pt x="106" y="31"/>
                </a:cubicBezTo>
                <a:cubicBezTo>
                  <a:pt x="99" y="27"/>
                  <a:pt x="88" y="25"/>
                  <a:pt x="79" y="21"/>
                </a:cubicBezTo>
                <a:quadBezTo>
                  <a:pt x="79" y="21"/>
                  <a:pt x="78" y="21"/>
                </a:quadBezTo>
                <a:cubicBezTo>
                  <a:pt x="75" y="21"/>
                  <a:pt x="73" y="23"/>
                  <a:pt x="70" y="24"/>
                </a:cubicBezTo>
                <a:cubicBezTo>
                  <a:pt x="65" y="19"/>
                  <a:pt x="70" y="11"/>
                  <a:pt x="67" y="5"/>
                </a:cubicBezTo>
                <a:cubicBezTo>
                  <a:pt x="65" y="2"/>
                  <a:pt x="63" y="1"/>
                  <a:pt x="60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84" name="Google Shape;884;p36"/>
          <p:cNvSpPr/>
          <p:nvPr/>
        </p:nvSpPr>
        <p:spPr>
          <a:xfrm>
            <a:off x="11630049" y="89694"/>
            <a:ext cx="112713" cy="100013"/>
          </a:xfrm>
          <a:custGeom>
            <a:avLst/>
            <a:gdLst/>
            <a:ahLst/>
            <a:cxnLst/>
            <a:rect l="l" t="t" r="r" b="b"/>
            <a:pathLst>
              <a:path w="30" h="25" extrusionOk="0">
                <a:moveTo>
                  <a:pt x="19" y="17"/>
                </a:moveTo>
                <a:cubicBezTo>
                  <a:pt x="20" y="17"/>
                  <a:pt x="19" y="17"/>
                  <a:pt x="19" y="16"/>
                </a:cubicBezTo>
                <a:cubicBezTo>
                  <a:pt x="19" y="16"/>
                  <a:pt x="19" y="15"/>
                  <a:pt x="20" y="15"/>
                </a:cubicBezTo>
                <a:cubicBezTo>
                  <a:pt x="20" y="15"/>
                  <a:pt x="21" y="15"/>
                  <a:pt x="21" y="15"/>
                </a:cubicBezTo>
                <a:cubicBezTo>
                  <a:pt x="20" y="17"/>
                  <a:pt x="22" y="18"/>
                  <a:pt x="20" y="18"/>
                </a:cubicBezTo>
                <a:quadBezTo>
                  <a:pt x="19" y="18"/>
                  <a:pt x="19" y="18"/>
                </a:quadBezTo>
                <a:quadBezTo>
                  <a:pt x="18" y="17"/>
                  <a:pt x="18" y="17"/>
                </a:quadBezTo>
                <a:quadBezTo>
                  <a:pt x="19" y="17"/>
                  <a:pt x="19" y="17"/>
                </a:quadBezTo>
                <a:moveTo>
                  <a:pt x="3" y="15"/>
                </a:moveTo>
                <a:cubicBezTo>
                  <a:pt x="3" y="13"/>
                  <a:pt x="6" y="15"/>
                  <a:pt x="5" y="13"/>
                </a:cubicBezTo>
                <a:cubicBezTo>
                  <a:pt x="7" y="14"/>
                  <a:pt x="4" y="15"/>
                  <a:pt x="3" y="15"/>
                </a:cubicBezTo>
                <a:moveTo>
                  <a:pt x="14" y="12"/>
                </a:moveTo>
                <a:quadBezTo>
                  <a:pt x="15" y="11"/>
                  <a:pt x="16" y="11"/>
                </a:quadBezTo>
                <a:cubicBezTo>
                  <a:pt x="17" y="11"/>
                  <a:pt x="18" y="11"/>
                  <a:pt x="19" y="12"/>
                </a:cubicBezTo>
                <a:quadBezTo>
                  <a:pt x="20" y="13"/>
                  <a:pt x="21" y="13"/>
                </a:quadBezTo>
                <a:quadBezTo>
                  <a:pt x="21" y="13"/>
                  <a:pt x="22" y="13"/>
                </a:quadBezTo>
                <a:quadBezTo>
                  <a:pt x="22" y="13"/>
                  <a:pt x="21" y="13"/>
                </a:quadBezTo>
                <a:quadBezTo>
                  <a:pt x="21" y="13"/>
                  <a:pt x="21" y="13"/>
                </a:quadBezTo>
                <a:cubicBezTo>
                  <a:pt x="19" y="14"/>
                  <a:pt x="18" y="15"/>
                  <a:pt x="17" y="16"/>
                </a:cubicBezTo>
                <a:cubicBezTo>
                  <a:pt x="15" y="17"/>
                  <a:pt x="17" y="18"/>
                  <a:pt x="17" y="19"/>
                </a:cubicBezTo>
                <a:cubicBezTo>
                  <a:pt x="16" y="19"/>
                  <a:pt x="16" y="18"/>
                  <a:pt x="15" y="18"/>
                </a:cubicBezTo>
                <a:cubicBezTo>
                  <a:pt x="14" y="18"/>
                  <a:pt x="14" y="19"/>
                  <a:pt x="13" y="19"/>
                </a:cubicBezTo>
                <a:cubicBezTo>
                  <a:pt x="13" y="20"/>
                  <a:pt x="12" y="20"/>
                  <a:pt x="12" y="20"/>
                </a:cubicBezTo>
                <a:cubicBezTo>
                  <a:pt x="12" y="20"/>
                  <a:pt x="13" y="20"/>
                  <a:pt x="13" y="19"/>
                </a:cubicBezTo>
                <a:quadBezTo>
                  <a:pt x="13" y="19"/>
                  <a:pt x="13" y="18"/>
                </a:quadBezTo>
                <a:cubicBezTo>
                  <a:pt x="13" y="19"/>
                  <a:pt x="11" y="19"/>
                  <a:pt x="11" y="19"/>
                </a:cubicBezTo>
                <a:cubicBezTo>
                  <a:pt x="10" y="18"/>
                  <a:pt x="11" y="19"/>
                  <a:pt x="12" y="18"/>
                </a:cubicBezTo>
                <a:cubicBezTo>
                  <a:pt x="11" y="17"/>
                  <a:pt x="10" y="17"/>
                  <a:pt x="10" y="17"/>
                </a:cubicBezTo>
                <a:cubicBezTo>
                  <a:pt x="9" y="17"/>
                  <a:pt x="8" y="19"/>
                  <a:pt x="8" y="20"/>
                </a:cubicBezTo>
                <a:cubicBezTo>
                  <a:pt x="7" y="20"/>
                  <a:pt x="9" y="18"/>
                  <a:pt x="8" y="16"/>
                </a:cubicBezTo>
                <a:quadBezTo>
                  <a:pt x="7" y="16"/>
                  <a:pt x="7" y="16"/>
                </a:quadBezTo>
                <a:quadBezTo>
                  <a:pt x="6" y="16"/>
                  <a:pt x="6" y="16"/>
                </a:quadBezTo>
                <a:cubicBezTo>
                  <a:pt x="6" y="17"/>
                  <a:pt x="5" y="17"/>
                  <a:pt x="5" y="17"/>
                </a:cubicBezTo>
                <a:quadBezTo>
                  <a:pt x="5" y="17"/>
                  <a:pt x="5" y="17"/>
                </a:quadBezTo>
                <a:quadBezTo>
                  <a:pt x="7" y="15"/>
                  <a:pt x="7" y="15"/>
                </a:quadBezTo>
                <a:cubicBezTo>
                  <a:pt x="8" y="16"/>
                  <a:pt x="8" y="17"/>
                  <a:pt x="9" y="17"/>
                </a:cubicBezTo>
                <a:cubicBezTo>
                  <a:pt x="10" y="17"/>
                  <a:pt x="11" y="17"/>
                  <a:pt x="11" y="16"/>
                </a:cubicBezTo>
                <a:cubicBezTo>
                  <a:pt x="12" y="16"/>
                  <a:pt x="13" y="16"/>
                  <a:pt x="13" y="16"/>
                </a:cubicBezTo>
                <a:quadBezTo>
                  <a:pt x="14" y="16"/>
                  <a:pt x="15" y="16"/>
                </a:quadBezTo>
                <a:cubicBezTo>
                  <a:pt x="12" y="15"/>
                  <a:pt x="13" y="15"/>
                  <a:pt x="13" y="13"/>
                </a:cubicBezTo>
                <a:cubicBezTo>
                  <a:pt x="15" y="13"/>
                  <a:pt x="15" y="15"/>
                  <a:pt x="16" y="15"/>
                </a:cubicBezTo>
                <a:quadBezTo>
                  <a:pt x="16" y="15"/>
                  <a:pt x="17" y="14"/>
                </a:quadBezTo>
                <a:quadBezTo>
                  <a:pt x="17" y="14"/>
                  <a:pt x="17" y="14"/>
                </a:quadBezTo>
                <a:quadBezTo>
                  <a:pt x="17" y="14"/>
                  <a:pt x="17" y="13"/>
                </a:quadBezTo>
                <a:cubicBezTo>
                  <a:pt x="16" y="12"/>
                  <a:pt x="16" y="11"/>
                  <a:pt x="15" y="11"/>
                </a:cubicBezTo>
                <a:quadBezTo>
                  <a:pt x="15" y="11"/>
                  <a:pt x="14" y="12"/>
                </a:quadBezTo>
                <a:moveTo>
                  <a:pt x="9" y="5"/>
                </a:moveTo>
                <a:cubicBezTo>
                  <a:pt x="10" y="5"/>
                  <a:pt x="11" y="3"/>
                  <a:pt x="10" y="2"/>
                </a:cubicBezTo>
                <a:quadBezTo>
                  <a:pt x="13" y="4"/>
                  <a:pt x="13" y="4"/>
                </a:quadBezTo>
                <a:quadBezTo>
                  <a:pt x="13" y="4"/>
                  <a:pt x="13" y="4"/>
                </a:quadBezTo>
                <a:quadBezTo>
                  <a:pt x="14" y="5"/>
                  <a:pt x="14" y="5"/>
                </a:quadBezTo>
                <a:quadBezTo>
                  <a:pt x="14" y="5"/>
                  <a:pt x="14" y="5"/>
                </a:quadBezTo>
                <a:quadBezTo>
                  <a:pt x="13" y="4"/>
                  <a:pt x="13" y="4"/>
                </a:quadBezTo>
                <a:quadBezTo>
                  <a:pt x="13" y="4"/>
                  <a:pt x="12" y="4"/>
                </a:quadBezTo>
                <a:quadBezTo>
                  <a:pt x="12" y="4"/>
                  <a:pt x="12" y="5"/>
                </a:quadBezTo>
                <a:cubicBezTo>
                  <a:pt x="12" y="6"/>
                  <a:pt x="13" y="6"/>
                  <a:pt x="13" y="6"/>
                </a:cubicBezTo>
                <a:cubicBezTo>
                  <a:pt x="15" y="6"/>
                  <a:pt x="15" y="3"/>
                  <a:pt x="16" y="3"/>
                </a:cubicBezTo>
                <a:cubicBezTo>
                  <a:pt x="17" y="5"/>
                  <a:pt x="18" y="8"/>
                  <a:pt x="21" y="8"/>
                </a:cubicBezTo>
                <a:quadBezTo>
                  <a:pt x="21" y="8"/>
                  <a:pt x="22" y="8"/>
                </a:quadBezTo>
                <a:quadBezTo>
                  <a:pt x="22" y="8"/>
                  <a:pt x="22" y="8"/>
                </a:quadBezTo>
                <a:quadBezTo>
                  <a:pt x="22" y="8"/>
                  <a:pt x="22" y="8"/>
                </a:quadBezTo>
                <a:cubicBezTo>
                  <a:pt x="19" y="9"/>
                  <a:pt x="18" y="9"/>
                  <a:pt x="15" y="9"/>
                </a:cubicBezTo>
                <a:cubicBezTo>
                  <a:pt x="13" y="8"/>
                  <a:pt x="18" y="8"/>
                  <a:pt x="15" y="6"/>
                </a:cubicBezTo>
                <a:quadBezTo>
                  <a:pt x="14" y="7"/>
                  <a:pt x="14" y="7"/>
                </a:quadBezTo>
                <a:cubicBezTo>
                  <a:pt x="14" y="7"/>
                  <a:pt x="15" y="7"/>
                  <a:pt x="14" y="6"/>
                </a:cubicBezTo>
                <a:cubicBezTo>
                  <a:pt x="13" y="8"/>
                  <a:pt x="11" y="6"/>
                  <a:pt x="10" y="9"/>
                </a:cubicBezTo>
                <a:cubicBezTo>
                  <a:pt x="11" y="9"/>
                  <a:pt x="12" y="10"/>
                  <a:pt x="12" y="10"/>
                </a:cubicBezTo>
                <a:cubicBezTo>
                  <a:pt x="12" y="11"/>
                  <a:pt x="13" y="11"/>
                  <a:pt x="13" y="12"/>
                </a:cubicBezTo>
                <a:cubicBezTo>
                  <a:pt x="12" y="12"/>
                  <a:pt x="12" y="11"/>
                  <a:pt x="12" y="10"/>
                </a:cubicBezTo>
                <a:cubicBezTo>
                  <a:pt x="12" y="10"/>
                  <a:pt x="11" y="10"/>
                  <a:pt x="11" y="10"/>
                </a:cubicBezTo>
                <a:cubicBezTo>
                  <a:pt x="10" y="10"/>
                  <a:pt x="8" y="11"/>
                  <a:pt x="7" y="13"/>
                </a:cubicBezTo>
                <a:cubicBezTo>
                  <a:pt x="7" y="13"/>
                  <a:pt x="8" y="13"/>
                  <a:pt x="8" y="13"/>
                </a:cubicBezTo>
                <a:quadBezTo>
                  <a:pt x="8" y="13"/>
                  <a:pt x="8" y="13"/>
                </a:quadBezTo>
                <a:cubicBezTo>
                  <a:pt x="8" y="13"/>
                  <a:pt x="8" y="14"/>
                  <a:pt x="8" y="14"/>
                </a:cubicBezTo>
                <a:quadBezTo>
                  <a:pt x="7" y="14"/>
                  <a:pt x="7" y="14"/>
                </a:quadBezTo>
                <a:quadBezTo>
                  <a:pt x="7" y="14"/>
                  <a:pt x="7" y="14"/>
                </a:quadBezTo>
                <a:quadBezTo>
                  <a:pt x="7" y="14"/>
                  <a:pt x="6" y="14"/>
                </a:quadBezTo>
                <a:quadBezTo>
                  <a:pt x="6" y="14"/>
                  <a:pt x="6" y="14"/>
                </a:quadBezTo>
                <a:quadBezTo>
                  <a:pt x="6" y="14"/>
                  <a:pt x="6" y="14"/>
                </a:quadBezTo>
                <a:quadBezTo>
                  <a:pt x="7" y="13"/>
                  <a:pt x="7" y="13"/>
                </a:quadBezTo>
                <a:cubicBezTo>
                  <a:pt x="7" y="13"/>
                  <a:pt x="7" y="12"/>
                  <a:pt x="7" y="12"/>
                </a:cubicBezTo>
                <a:cubicBezTo>
                  <a:pt x="7" y="12"/>
                  <a:pt x="6" y="12"/>
                  <a:pt x="6" y="12"/>
                </a:cubicBezTo>
                <a:quadBezTo>
                  <a:pt x="6" y="12"/>
                  <a:pt x="6" y="12"/>
                </a:quadBezTo>
                <a:quadBezTo>
                  <a:pt x="6" y="12"/>
                  <a:pt x="6" y="12"/>
                </a:quadBezTo>
                <a:quadBezTo>
                  <a:pt x="6" y="12"/>
                  <a:pt x="6" y="12"/>
                </a:quadBezTo>
                <a:cubicBezTo>
                  <a:pt x="8" y="11"/>
                  <a:pt x="6" y="9"/>
                  <a:pt x="7" y="9"/>
                </a:cubicBezTo>
                <a:cubicBezTo>
                  <a:pt x="7" y="9"/>
                  <a:pt x="8" y="9"/>
                  <a:pt x="8" y="10"/>
                </a:cubicBezTo>
                <a:cubicBezTo>
                  <a:pt x="6" y="8"/>
                  <a:pt x="8" y="5"/>
                  <a:pt x="6" y="5"/>
                </a:cubicBezTo>
                <a:quadBezTo>
                  <a:pt x="9" y="4"/>
                  <a:pt x="9" y="4"/>
                </a:quadBezTo>
                <a:quadBezTo>
                  <a:pt x="9" y="5"/>
                  <a:pt x="8" y="5"/>
                </a:quadBezTo>
                <a:quadBezTo>
                  <a:pt x="8" y="5"/>
                  <a:pt x="9" y="5"/>
                </a:quadBezTo>
                <a:moveTo>
                  <a:pt x="17" y="0"/>
                </a:moveTo>
                <a:cubicBezTo>
                  <a:pt x="9" y="0"/>
                  <a:pt x="3" y="0"/>
                  <a:pt x="0" y="8"/>
                </a:cubicBezTo>
                <a:cubicBezTo>
                  <a:pt x="3" y="10"/>
                  <a:pt x="0" y="13"/>
                  <a:pt x="0" y="16"/>
                </a:cubicBezTo>
                <a:cubicBezTo>
                  <a:pt x="2" y="17"/>
                  <a:pt x="3" y="19"/>
                  <a:pt x="4" y="21"/>
                </a:cubicBezTo>
                <a:cubicBezTo>
                  <a:pt x="6" y="23"/>
                  <a:pt x="9" y="25"/>
                  <a:pt x="13" y="25"/>
                </a:cubicBezTo>
                <a:cubicBezTo>
                  <a:pt x="13" y="25"/>
                  <a:pt x="14" y="25"/>
                  <a:pt x="15" y="25"/>
                </a:cubicBezTo>
                <a:cubicBezTo>
                  <a:pt x="18" y="23"/>
                  <a:pt x="25" y="23"/>
                  <a:pt x="22" y="18"/>
                </a:cubicBezTo>
                <a:cubicBezTo>
                  <a:pt x="30" y="18"/>
                  <a:pt x="22" y="11"/>
                  <a:pt x="26" y="8"/>
                </a:cubicBezTo>
                <a:cubicBezTo>
                  <a:pt x="25" y="4"/>
                  <a:pt x="20" y="2"/>
                  <a:pt x="17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85" name="Google Shape;885;p36"/>
          <p:cNvSpPr/>
          <p:nvPr/>
        </p:nvSpPr>
        <p:spPr>
          <a:xfrm>
            <a:off x="11641162" y="140495"/>
            <a:ext cx="15875" cy="7938"/>
          </a:xfrm>
          <a:custGeom>
            <a:avLst/>
            <a:gdLst/>
            <a:ahLst/>
            <a:cxnLst/>
            <a:rect l="l" t="t" r="r" b="b"/>
            <a:pathLst>
              <a:path w="4" h="2" extrusionOk="0">
                <a:moveTo>
                  <a:pt x="2" y="0"/>
                </a:moveTo>
                <a:cubicBezTo>
                  <a:pt x="3" y="2"/>
                  <a:pt x="0" y="0"/>
                  <a:pt x="0" y="2"/>
                </a:cubicBezTo>
                <a:cubicBezTo>
                  <a:pt x="1" y="2"/>
                  <a:pt x="4" y="1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86" name="Google Shape;886;p36"/>
          <p:cNvSpPr/>
          <p:nvPr/>
        </p:nvSpPr>
        <p:spPr>
          <a:xfrm>
            <a:off x="11649099" y="132557"/>
            <a:ext cx="63500" cy="36513"/>
          </a:xfrm>
          <a:custGeom>
            <a:avLst/>
            <a:gdLst/>
            <a:ahLst/>
            <a:cxnLst/>
            <a:rect l="l" t="t" r="r" b="b"/>
            <a:pathLst>
              <a:path w="17" h="9" extrusionOk="0">
                <a:moveTo>
                  <a:pt x="8" y="8"/>
                </a:moveTo>
                <a:cubicBezTo>
                  <a:pt x="8" y="9"/>
                  <a:pt x="7" y="9"/>
                  <a:pt x="7" y="9"/>
                </a:cubicBezTo>
                <a:cubicBezTo>
                  <a:pt x="7" y="9"/>
                  <a:pt x="8" y="9"/>
                  <a:pt x="8" y="8"/>
                </a:cubicBezTo>
                <a:moveTo>
                  <a:pt x="17" y="2"/>
                </a:moveTo>
                <a:quadBezTo>
                  <a:pt x="16" y="2"/>
                  <a:pt x="16" y="2"/>
                </a:quadBezTo>
                <a:quadBezTo>
                  <a:pt x="16" y="2"/>
                  <a:pt x="16" y="2"/>
                </a:quadBezTo>
                <a:quadBezTo>
                  <a:pt x="17" y="2"/>
                  <a:pt x="17" y="2"/>
                </a:quadBezTo>
                <a:moveTo>
                  <a:pt x="9" y="7"/>
                </a:moveTo>
                <a:quadBezTo>
                  <a:pt x="8" y="6"/>
                  <a:pt x="8" y="6"/>
                </a:quadBezTo>
                <a:quadBezTo>
                  <a:pt x="11" y="6"/>
                  <a:pt x="11" y="6"/>
                </a:quadBezTo>
                <a:quadBezTo>
                  <a:pt x="9" y="7"/>
                  <a:pt x="9" y="7"/>
                </a:quadBezTo>
                <a:moveTo>
                  <a:pt x="11" y="0"/>
                </a:moveTo>
                <a:quadBezTo>
                  <a:pt x="10" y="0"/>
                  <a:pt x="9" y="1"/>
                </a:quadBezTo>
                <a:quadBezTo>
                  <a:pt x="10" y="0"/>
                  <a:pt x="10" y="0"/>
                </a:quadBezTo>
                <a:cubicBezTo>
                  <a:pt x="11" y="0"/>
                  <a:pt x="11" y="1"/>
                  <a:pt x="12" y="2"/>
                </a:cubicBezTo>
                <a:quadBezTo>
                  <a:pt x="12" y="3"/>
                  <a:pt x="12" y="3"/>
                </a:quadBezTo>
                <a:quadBezTo>
                  <a:pt x="12" y="3"/>
                  <a:pt x="12" y="3"/>
                </a:quadBezTo>
                <a:quadBezTo>
                  <a:pt x="11" y="4"/>
                  <a:pt x="11" y="4"/>
                </a:quadBezTo>
                <a:cubicBezTo>
                  <a:pt x="10" y="4"/>
                  <a:pt x="10" y="2"/>
                  <a:pt x="8" y="2"/>
                </a:cubicBezTo>
                <a:cubicBezTo>
                  <a:pt x="8" y="4"/>
                  <a:pt x="7" y="4"/>
                  <a:pt x="10" y="5"/>
                </a:cubicBezTo>
                <a:quadBezTo>
                  <a:pt x="9" y="5"/>
                  <a:pt x="8" y="5"/>
                </a:quadBezTo>
                <a:cubicBezTo>
                  <a:pt x="8" y="5"/>
                  <a:pt x="7" y="5"/>
                  <a:pt x="6" y="5"/>
                </a:cubicBezTo>
                <a:cubicBezTo>
                  <a:pt x="6" y="6"/>
                  <a:pt x="5" y="6"/>
                  <a:pt x="4" y="6"/>
                </a:cubicBezTo>
                <a:cubicBezTo>
                  <a:pt x="3" y="6"/>
                  <a:pt x="3" y="5"/>
                  <a:pt x="2" y="4"/>
                </a:cubicBezTo>
                <a:quadBezTo>
                  <a:pt x="0" y="6"/>
                  <a:pt x="0" y="6"/>
                </a:quadBezTo>
                <a:quadBezTo>
                  <a:pt x="0" y="6"/>
                  <a:pt x="0" y="6"/>
                </a:quadBezTo>
                <a:cubicBezTo>
                  <a:pt x="0" y="6"/>
                  <a:pt x="1" y="6"/>
                  <a:pt x="1" y="5"/>
                </a:cubicBezTo>
                <a:quadBezTo>
                  <a:pt x="1" y="5"/>
                  <a:pt x="2" y="5"/>
                </a:quadBezTo>
                <a:quadBezTo>
                  <a:pt x="2" y="5"/>
                  <a:pt x="3" y="5"/>
                </a:quadBezTo>
                <a:cubicBezTo>
                  <a:pt x="4" y="7"/>
                  <a:pt x="2" y="9"/>
                  <a:pt x="3" y="9"/>
                </a:cubicBezTo>
                <a:cubicBezTo>
                  <a:pt x="3" y="8"/>
                  <a:pt x="4" y="6"/>
                  <a:pt x="5" y="6"/>
                </a:cubicBezTo>
                <a:cubicBezTo>
                  <a:pt x="5" y="6"/>
                  <a:pt x="6" y="6"/>
                  <a:pt x="7" y="7"/>
                </a:cubicBezTo>
                <a:cubicBezTo>
                  <a:pt x="6" y="8"/>
                  <a:pt x="5" y="7"/>
                  <a:pt x="6" y="8"/>
                </a:cubicBezTo>
                <a:cubicBezTo>
                  <a:pt x="6" y="8"/>
                  <a:pt x="8" y="8"/>
                  <a:pt x="8" y="7"/>
                </a:cubicBezTo>
                <a:quadBezTo>
                  <a:pt x="8" y="8"/>
                  <a:pt x="8" y="8"/>
                </a:quadBezTo>
                <a:cubicBezTo>
                  <a:pt x="9" y="8"/>
                  <a:pt x="9" y="7"/>
                  <a:pt x="10" y="7"/>
                </a:cubicBezTo>
                <a:cubicBezTo>
                  <a:pt x="11" y="7"/>
                  <a:pt x="11" y="8"/>
                  <a:pt x="12" y="8"/>
                </a:cubicBezTo>
                <a:cubicBezTo>
                  <a:pt x="12" y="7"/>
                  <a:pt x="10" y="6"/>
                  <a:pt x="12" y="5"/>
                </a:cubicBezTo>
                <a:cubicBezTo>
                  <a:pt x="13" y="4"/>
                  <a:pt x="14" y="3"/>
                  <a:pt x="16" y="2"/>
                </a:cubicBezTo>
                <a:quadBezTo>
                  <a:pt x="15" y="2"/>
                  <a:pt x="14" y="1"/>
                </a:quadBezTo>
                <a:cubicBezTo>
                  <a:pt x="13" y="0"/>
                  <a:pt x="12" y="0"/>
                  <a:pt x="1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87" name="Google Shape;887;p36"/>
          <p:cNvSpPr/>
          <p:nvPr/>
        </p:nvSpPr>
        <p:spPr>
          <a:xfrm>
            <a:off x="11653862" y="97632"/>
            <a:ext cx="58738" cy="47625"/>
          </a:xfrm>
          <a:custGeom>
            <a:avLst/>
            <a:gdLst/>
            <a:ahLst/>
            <a:cxnLst/>
            <a:rect l="l" t="t" r="r" b="b"/>
            <a:pathLst>
              <a:path w="16" h="12" extrusionOk="0">
                <a:moveTo>
                  <a:pt x="0" y="12"/>
                </a:moveTo>
                <a:quadBezTo>
                  <a:pt x="0" y="12"/>
                  <a:pt x="0" y="12"/>
                </a:quadBezTo>
                <a:quadBezTo>
                  <a:pt x="0" y="12"/>
                  <a:pt x="0" y="12"/>
                </a:quadBezTo>
                <a:moveTo>
                  <a:pt x="1" y="11"/>
                </a:moveTo>
                <a:quadBezTo>
                  <a:pt x="1" y="11"/>
                  <a:pt x="0" y="12"/>
                </a:quadBezTo>
                <a:quadBezTo>
                  <a:pt x="1" y="12"/>
                  <a:pt x="1" y="12"/>
                </a:quadBezTo>
                <a:quadBezTo>
                  <a:pt x="1" y="12"/>
                  <a:pt x="1" y="12"/>
                </a:quadBezTo>
                <a:quadBezTo>
                  <a:pt x="1" y="12"/>
                  <a:pt x="2" y="12"/>
                </a:quadBezTo>
                <a:cubicBezTo>
                  <a:pt x="2" y="12"/>
                  <a:pt x="2" y="11"/>
                  <a:pt x="2" y="11"/>
                </a:cubicBezTo>
                <a:quadBezTo>
                  <a:pt x="2" y="11"/>
                  <a:pt x="2" y="11"/>
                </a:quadBezTo>
                <a:cubicBezTo>
                  <a:pt x="2" y="11"/>
                  <a:pt x="1" y="11"/>
                  <a:pt x="1" y="11"/>
                </a:cubicBezTo>
                <a:moveTo>
                  <a:pt x="0" y="10"/>
                </a:moveTo>
                <a:quadBezTo>
                  <a:pt x="0" y="10"/>
                  <a:pt x="0" y="10"/>
                </a:quadBezTo>
                <a:quadBezTo>
                  <a:pt x="0" y="10"/>
                  <a:pt x="0" y="10"/>
                </a:quadBezTo>
                <a:quadBezTo>
                  <a:pt x="0" y="10"/>
                  <a:pt x="0" y="10"/>
                </a:quadBezTo>
                <a:moveTo>
                  <a:pt x="6" y="8"/>
                </a:moveTo>
                <a:cubicBezTo>
                  <a:pt x="6" y="9"/>
                  <a:pt x="6" y="10"/>
                  <a:pt x="7" y="10"/>
                </a:cubicBezTo>
                <a:cubicBezTo>
                  <a:pt x="7" y="9"/>
                  <a:pt x="6" y="9"/>
                  <a:pt x="6" y="8"/>
                </a:cubicBezTo>
                <a:moveTo>
                  <a:pt x="16" y="6"/>
                </a:moveTo>
                <a:quadBezTo>
                  <a:pt x="16" y="6"/>
                  <a:pt x="16" y="6"/>
                </a:quadBezTo>
                <a:quadBezTo>
                  <a:pt x="16" y="6"/>
                  <a:pt x="16" y="6"/>
                </a:quadBezTo>
                <a:moveTo>
                  <a:pt x="7" y="2"/>
                </a:moveTo>
                <a:quadBezTo>
                  <a:pt x="8" y="3"/>
                  <a:pt x="8" y="3"/>
                </a:quadBezTo>
                <a:quadBezTo>
                  <a:pt x="8" y="3"/>
                  <a:pt x="8" y="3"/>
                </a:quadBezTo>
                <a:quadBezTo>
                  <a:pt x="8" y="3"/>
                  <a:pt x="7" y="2"/>
                </a:quadBezTo>
                <a:quadBezTo>
                  <a:pt x="7" y="2"/>
                  <a:pt x="7" y="2"/>
                </a:quadBezTo>
                <a:moveTo>
                  <a:pt x="2" y="5"/>
                </a:moveTo>
                <a:quadBezTo>
                  <a:pt x="1" y="5"/>
                  <a:pt x="1" y="5"/>
                </a:quadBezTo>
                <a:quadBezTo>
                  <a:pt x="2" y="5"/>
                  <a:pt x="2" y="5"/>
                </a:quadBezTo>
                <a:moveTo>
                  <a:pt x="4" y="0"/>
                </a:moveTo>
                <a:cubicBezTo>
                  <a:pt x="5" y="1"/>
                  <a:pt x="4" y="3"/>
                  <a:pt x="3" y="3"/>
                </a:cubicBezTo>
                <a:quadBezTo>
                  <a:pt x="2" y="3"/>
                  <a:pt x="2" y="3"/>
                </a:quadBezTo>
                <a:quadBezTo>
                  <a:pt x="3" y="3"/>
                  <a:pt x="3" y="2"/>
                </a:quadBezTo>
                <a:quadBezTo>
                  <a:pt x="0" y="3"/>
                  <a:pt x="0" y="3"/>
                </a:quadBezTo>
                <a:cubicBezTo>
                  <a:pt x="2" y="3"/>
                  <a:pt x="0" y="6"/>
                  <a:pt x="2" y="8"/>
                </a:cubicBezTo>
                <a:cubicBezTo>
                  <a:pt x="2" y="7"/>
                  <a:pt x="1" y="7"/>
                  <a:pt x="1" y="7"/>
                </a:cubicBezTo>
                <a:cubicBezTo>
                  <a:pt x="0" y="7"/>
                  <a:pt x="2" y="9"/>
                  <a:pt x="0" y="10"/>
                </a:cubicBezTo>
                <a:cubicBezTo>
                  <a:pt x="0" y="10"/>
                  <a:pt x="1" y="10"/>
                  <a:pt x="1" y="10"/>
                </a:cubicBezTo>
                <a:cubicBezTo>
                  <a:pt x="1" y="10"/>
                  <a:pt x="1" y="11"/>
                  <a:pt x="1" y="11"/>
                </a:cubicBezTo>
                <a:cubicBezTo>
                  <a:pt x="2" y="9"/>
                  <a:pt x="4" y="8"/>
                  <a:pt x="5" y="8"/>
                </a:cubicBezTo>
                <a:cubicBezTo>
                  <a:pt x="5" y="8"/>
                  <a:pt x="6" y="8"/>
                  <a:pt x="6" y="8"/>
                </a:cubicBezTo>
                <a:cubicBezTo>
                  <a:pt x="6" y="8"/>
                  <a:pt x="5" y="7"/>
                  <a:pt x="4" y="7"/>
                </a:cubicBezTo>
                <a:cubicBezTo>
                  <a:pt x="5" y="4"/>
                  <a:pt x="7" y="6"/>
                  <a:pt x="8" y="4"/>
                </a:cubicBezTo>
                <a:cubicBezTo>
                  <a:pt x="9" y="5"/>
                  <a:pt x="8" y="5"/>
                  <a:pt x="8" y="5"/>
                </a:cubicBezTo>
                <a:quadBezTo>
                  <a:pt x="9" y="4"/>
                  <a:pt x="9" y="4"/>
                </a:quadBezTo>
                <a:cubicBezTo>
                  <a:pt x="12" y="6"/>
                  <a:pt x="7" y="6"/>
                  <a:pt x="9" y="7"/>
                </a:cubicBezTo>
                <a:cubicBezTo>
                  <a:pt x="12" y="7"/>
                  <a:pt x="13" y="7"/>
                  <a:pt x="16" y="6"/>
                </a:cubicBezTo>
                <a:quadBezTo>
                  <a:pt x="15" y="6"/>
                  <a:pt x="15" y="6"/>
                </a:quadBezTo>
                <a:cubicBezTo>
                  <a:pt x="12" y="6"/>
                  <a:pt x="11" y="3"/>
                  <a:pt x="10" y="1"/>
                </a:cubicBezTo>
                <a:cubicBezTo>
                  <a:pt x="9" y="1"/>
                  <a:pt x="9" y="4"/>
                  <a:pt x="7" y="4"/>
                </a:cubicBezTo>
                <a:cubicBezTo>
                  <a:pt x="7" y="4"/>
                  <a:pt x="6" y="4"/>
                  <a:pt x="6" y="3"/>
                </a:cubicBezTo>
                <a:quadBezTo>
                  <a:pt x="6" y="2"/>
                  <a:pt x="6" y="2"/>
                </a:quadBezTo>
                <a:quadBezTo>
                  <a:pt x="7" y="2"/>
                  <a:pt x="7" y="2"/>
                </a:quadBezTo>
                <a:quadBezTo>
                  <a:pt x="4" y="0"/>
                  <a:pt x="4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88" name="Google Shape;888;p36"/>
          <p:cNvSpPr/>
          <p:nvPr/>
        </p:nvSpPr>
        <p:spPr>
          <a:xfrm>
            <a:off x="11657037" y="116682"/>
            <a:ext cx="3175" cy="0"/>
          </a:xfrm>
          <a:custGeom>
            <a:avLst/>
            <a:gdLst/>
            <a:ahLst/>
            <a:cxnLst/>
            <a:rect l="l" t="t" r="r" b="b"/>
            <a:pathLst>
              <a:path w="2" h="120000" extrusionOk="0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89" name="Google Shape;889;p36"/>
          <p:cNvSpPr/>
          <p:nvPr/>
        </p:nvSpPr>
        <p:spPr>
          <a:xfrm>
            <a:off x="11657037" y="116682"/>
            <a:ext cx="3175" cy="0"/>
          </a:xfrm>
          <a:custGeom>
            <a:avLst/>
            <a:gdLst/>
            <a:ahLst/>
            <a:cxnLst/>
            <a:rect l="l" t="t" r="r" b="b"/>
            <a:pathLst>
              <a:path w="2" h="120000" extrusionOk="0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90" name="Google Shape;890;p36"/>
          <p:cNvSpPr/>
          <p:nvPr/>
        </p:nvSpPr>
        <p:spPr>
          <a:xfrm>
            <a:off x="11679262" y="156370"/>
            <a:ext cx="11113" cy="4763"/>
          </a:xfrm>
          <a:custGeom>
            <a:avLst/>
            <a:gdLst/>
            <a:ahLst/>
            <a:cxnLst/>
            <a:rect l="l" t="t" r="r" b="b"/>
            <a:pathLst>
              <a:path w="7" h="3" extrusionOk="0">
                <a:moveTo>
                  <a:pt x="7" y="0"/>
                </a:moveTo>
                <a:lnTo>
                  <a:pt x="0" y="0"/>
                </a:lnTo>
                <a:lnTo>
                  <a:pt x="2" y="3"/>
                </a:lnTo>
                <a:lnTo>
                  <a:pt x="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91" name="Google Shape;891;p36"/>
          <p:cNvSpPr/>
          <p:nvPr/>
        </p:nvSpPr>
        <p:spPr>
          <a:xfrm>
            <a:off x="11679262" y="156370"/>
            <a:ext cx="11113" cy="4763"/>
          </a:xfrm>
          <a:custGeom>
            <a:avLst/>
            <a:gdLst/>
            <a:ahLst/>
            <a:cxnLst/>
            <a:rect l="l" t="t" r="r" b="b"/>
            <a:pathLst>
              <a:path w="7" h="3" extrusionOk="0">
                <a:moveTo>
                  <a:pt x="7" y="0"/>
                </a:moveTo>
                <a:lnTo>
                  <a:pt x="0" y="0"/>
                </a:lnTo>
                <a:lnTo>
                  <a:pt x="2" y="3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92" name="Google Shape;892;p36"/>
          <p:cNvSpPr/>
          <p:nvPr/>
        </p:nvSpPr>
        <p:spPr>
          <a:xfrm>
            <a:off x="11799912" y="934247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93" name="Google Shape;893;p36"/>
          <p:cNvSpPr/>
          <p:nvPr/>
        </p:nvSpPr>
        <p:spPr>
          <a:xfrm>
            <a:off x="11799912" y="934247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94" name="Google Shape;894;p36"/>
          <p:cNvSpPr/>
          <p:nvPr/>
        </p:nvSpPr>
        <p:spPr>
          <a:xfrm>
            <a:off x="11698312" y="148432"/>
            <a:ext cx="14288" cy="12700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2" y="0"/>
                </a:moveTo>
                <a:cubicBezTo>
                  <a:pt x="1" y="0"/>
                  <a:pt x="1" y="1"/>
                  <a:pt x="1" y="1"/>
                </a:cubicBezTo>
                <a:cubicBezTo>
                  <a:pt x="1" y="2"/>
                  <a:pt x="2" y="2"/>
                  <a:pt x="1" y="2"/>
                </a:cubicBezTo>
                <a:quadBezTo>
                  <a:pt x="1" y="2"/>
                  <a:pt x="0" y="2"/>
                </a:quadBezTo>
                <a:quadBezTo>
                  <a:pt x="1" y="3"/>
                  <a:pt x="1" y="3"/>
                </a:quadBezTo>
                <a:quadBezTo>
                  <a:pt x="1" y="3"/>
                  <a:pt x="2" y="3"/>
                </a:quadBezTo>
                <a:cubicBezTo>
                  <a:pt x="4" y="3"/>
                  <a:pt x="2" y="2"/>
                  <a:pt x="3" y="0"/>
                </a:cubicBezTo>
                <a:cubicBezTo>
                  <a:pt x="3" y="0"/>
                  <a:pt x="2" y="0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95" name="Google Shape;895;p36"/>
          <p:cNvSpPr/>
          <p:nvPr/>
        </p:nvSpPr>
        <p:spPr>
          <a:xfrm>
            <a:off x="11833249" y="897735"/>
            <a:ext cx="22225" cy="12700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3" y="0"/>
                </a:moveTo>
                <a:cubicBezTo>
                  <a:pt x="3" y="0"/>
                  <a:pt x="2" y="0"/>
                  <a:pt x="2" y="0"/>
                </a:cubicBezTo>
                <a:cubicBezTo>
                  <a:pt x="0" y="1"/>
                  <a:pt x="2" y="3"/>
                  <a:pt x="4" y="3"/>
                </a:cubicBezTo>
                <a:quadBezTo>
                  <a:pt x="4" y="3"/>
                  <a:pt x="4" y="3"/>
                </a:quadBezTo>
                <a:cubicBezTo>
                  <a:pt x="6" y="3"/>
                  <a:pt x="5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96" name="Google Shape;896;p36"/>
          <p:cNvSpPr/>
          <p:nvPr/>
        </p:nvSpPr>
        <p:spPr>
          <a:xfrm>
            <a:off x="11033149" y="-2381"/>
            <a:ext cx="376238" cy="184151"/>
          </a:xfrm>
          <a:custGeom>
            <a:avLst/>
            <a:gdLst/>
            <a:ahLst/>
            <a:cxnLst/>
            <a:rect l="l" t="t" r="r" b="b"/>
            <a:pathLst>
              <a:path w="100" h="46" extrusionOk="0">
                <a:moveTo>
                  <a:pt x="94" y="0"/>
                </a:moveTo>
                <a:cubicBezTo>
                  <a:pt x="64" y="0"/>
                  <a:pt x="34" y="0"/>
                  <a:pt x="4" y="0"/>
                </a:cubicBezTo>
                <a:cubicBezTo>
                  <a:pt x="4" y="2"/>
                  <a:pt x="4" y="4"/>
                  <a:pt x="3" y="6"/>
                </a:cubicBezTo>
                <a:cubicBezTo>
                  <a:pt x="2" y="7"/>
                  <a:pt x="0" y="7"/>
                  <a:pt x="0" y="9"/>
                </a:cubicBezTo>
                <a:cubicBezTo>
                  <a:pt x="2" y="10"/>
                  <a:pt x="5" y="10"/>
                  <a:pt x="5" y="13"/>
                </a:cubicBezTo>
                <a:cubicBezTo>
                  <a:pt x="7" y="16"/>
                  <a:pt x="4" y="19"/>
                  <a:pt x="3" y="22"/>
                </a:cubicBezTo>
                <a:quadBezTo>
                  <a:pt x="8" y="24"/>
                  <a:pt x="8" y="24"/>
                </a:quadBezTo>
                <a:cubicBezTo>
                  <a:pt x="9" y="26"/>
                  <a:pt x="7" y="27"/>
                  <a:pt x="8" y="29"/>
                </a:cubicBezTo>
                <a:cubicBezTo>
                  <a:pt x="10" y="30"/>
                  <a:pt x="12" y="30"/>
                  <a:pt x="14" y="31"/>
                </a:cubicBezTo>
                <a:cubicBezTo>
                  <a:pt x="16" y="34"/>
                  <a:pt x="15" y="36"/>
                  <a:pt x="14" y="39"/>
                </a:cubicBezTo>
                <a:cubicBezTo>
                  <a:pt x="21" y="40"/>
                  <a:pt x="28" y="42"/>
                  <a:pt x="35" y="46"/>
                </a:cubicBezTo>
                <a:cubicBezTo>
                  <a:pt x="39" y="45"/>
                  <a:pt x="43" y="44"/>
                  <a:pt x="46" y="44"/>
                </a:cubicBezTo>
                <a:cubicBezTo>
                  <a:pt x="49" y="44"/>
                  <a:pt x="52" y="44"/>
                  <a:pt x="55" y="45"/>
                </a:cubicBezTo>
                <a:cubicBezTo>
                  <a:pt x="58" y="45"/>
                  <a:pt x="61" y="45"/>
                  <a:pt x="64" y="45"/>
                </a:cubicBezTo>
                <a:cubicBezTo>
                  <a:pt x="66" y="45"/>
                  <a:pt x="69" y="45"/>
                  <a:pt x="72" y="44"/>
                </a:cubicBezTo>
                <a:quadBezTo>
                  <a:pt x="74" y="38"/>
                  <a:pt x="74" y="38"/>
                </a:quadBezTo>
                <a:cubicBezTo>
                  <a:pt x="74" y="38"/>
                  <a:pt x="75" y="38"/>
                  <a:pt x="75" y="38"/>
                </a:cubicBezTo>
                <a:cubicBezTo>
                  <a:pt x="78" y="38"/>
                  <a:pt x="80" y="41"/>
                  <a:pt x="82" y="41"/>
                </a:cubicBezTo>
                <a:cubicBezTo>
                  <a:pt x="85" y="37"/>
                  <a:pt x="78" y="38"/>
                  <a:pt x="81" y="34"/>
                </a:cubicBezTo>
                <a:cubicBezTo>
                  <a:pt x="85" y="31"/>
                  <a:pt x="90" y="32"/>
                  <a:pt x="94" y="31"/>
                </a:cubicBezTo>
                <a:cubicBezTo>
                  <a:pt x="93" y="29"/>
                  <a:pt x="91" y="28"/>
                  <a:pt x="89" y="28"/>
                </a:cubicBezTo>
                <a:cubicBezTo>
                  <a:pt x="89" y="24"/>
                  <a:pt x="92" y="20"/>
                  <a:pt x="93" y="18"/>
                </a:cubicBezTo>
                <a:cubicBezTo>
                  <a:pt x="93" y="18"/>
                  <a:pt x="94" y="18"/>
                  <a:pt x="95" y="18"/>
                </a:cubicBezTo>
                <a:cubicBezTo>
                  <a:pt x="96" y="18"/>
                  <a:pt x="98" y="18"/>
                  <a:pt x="99" y="17"/>
                </a:cubicBezTo>
                <a:cubicBezTo>
                  <a:pt x="99" y="13"/>
                  <a:pt x="90" y="16"/>
                  <a:pt x="94" y="9"/>
                </a:cubicBezTo>
                <a:cubicBezTo>
                  <a:pt x="94" y="5"/>
                  <a:pt x="99" y="8"/>
                  <a:pt x="100" y="5"/>
                </a:cubicBezTo>
                <a:quadBezTo>
                  <a:pt x="99" y="3"/>
                  <a:pt x="98" y="3"/>
                </a:quadBezTo>
                <a:quadBezTo>
                  <a:pt x="97" y="3"/>
                  <a:pt x="97" y="3"/>
                </a:quadBezTo>
                <a:quadBezTo>
                  <a:pt x="96" y="3"/>
                  <a:pt x="96" y="3"/>
                </a:quadBezTo>
                <a:quadBezTo>
                  <a:pt x="95" y="3"/>
                  <a:pt x="94" y="2"/>
                </a:quadBezTo>
                <a:cubicBezTo>
                  <a:pt x="93" y="1"/>
                  <a:pt x="93" y="0"/>
                  <a:pt x="94" y="0"/>
                </a:cubicBezTo>
              </a:path>
            </a:pathLst>
          </a:custGeom>
          <a:solidFill>
            <a:srgbClr val="9578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97" name="Google Shape;897;p36"/>
          <p:cNvSpPr/>
          <p:nvPr/>
        </p:nvSpPr>
        <p:spPr>
          <a:xfrm>
            <a:off x="11912624" y="1042198"/>
            <a:ext cx="11113" cy="15875"/>
          </a:xfrm>
          <a:custGeom>
            <a:avLst/>
            <a:gdLst/>
            <a:ahLst/>
            <a:cxnLst/>
            <a:rect l="l" t="t" r="r" b="b"/>
            <a:pathLst>
              <a:path w="3" h="4" extrusionOk="0">
                <a:moveTo>
                  <a:pt x="1" y="0"/>
                </a:moveTo>
                <a:cubicBezTo>
                  <a:pt x="0" y="1"/>
                  <a:pt x="0" y="4"/>
                  <a:pt x="2" y="4"/>
                </a:cubicBezTo>
                <a:quadBezTo>
                  <a:pt x="2" y="4"/>
                  <a:pt x="2" y="4"/>
                </a:quadBezTo>
                <a:cubicBezTo>
                  <a:pt x="3" y="3"/>
                  <a:pt x="2" y="1"/>
                  <a:pt x="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98" name="Google Shape;898;p36"/>
          <p:cNvSpPr/>
          <p:nvPr/>
        </p:nvSpPr>
        <p:spPr>
          <a:xfrm>
            <a:off x="11847537" y="-2381"/>
            <a:ext cx="117475" cy="42863"/>
          </a:xfrm>
          <a:custGeom>
            <a:avLst/>
            <a:gdLst/>
            <a:ahLst/>
            <a:cxnLst/>
            <a:rect l="l" t="t" r="r" b="b"/>
            <a:pathLst>
              <a:path w="31" h="11" extrusionOk="0">
                <a:moveTo>
                  <a:pt x="15" y="4"/>
                </a:moveTo>
                <a:quadBezTo>
                  <a:pt x="15" y="2"/>
                  <a:pt x="15" y="2"/>
                </a:quadBezTo>
                <a:quadBezTo>
                  <a:pt x="16" y="3"/>
                  <a:pt x="16" y="3"/>
                </a:quadBezTo>
                <a:quadBezTo>
                  <a:pt x="15" y="4"/>
                  <a:pt x="15" y="4"/>
                </a:quadBezTo>
                <a:moveTo>
                  <a:pt x="17" y="2"/>
                </a:moveTo>
                <a:quadBezTo>
                  <a:pt x="18" y="0"/>
                  <a:pt x="18" y="0"/>
                </a:quadBezTo>
                <a:quadBezTo>
                  <a:pt x="19" y="0"/>
                  <a:pt x="19" y="0"/>
                </a:quadBezTo>
                <a:quadBezTo>
                  <a:pt x="17" y="2"/>
                  <a:pt x="17" y="2"/>
                </a:quadBezTo>
                <a:moveTo>
                  <a:pt x="9" y="1"/>
                </a:moveTo>
                <a:quadBezTo>
                  <a:pt x="10" y="0"/>
                  <a:pt x="10" y="0"/>
                </a:quadBezTo>
                <a:cubicBezTo>
                  <a:pt x="11" y="0"/>
                  <a:pt x="11" y="1"/>
                  <a:pt x="11" y="1"/>
                </a:cubicBezTo>
                <a:cubicBezTo>
                  <a:pt x="11" y="1"/>
                  <a:pt x="11" y="2"/>
                  <a:pt x="12" y="2"/>
                </a:cubicBezTo>
                <a:quadBezTo>
                  <a:pt x="12" y="2"/>
                  <a:pt x="12" y="2"/>
                </a:quadBezTo>
                <a:quadBezTo>
                  <a:pt x="12" y="2"/>
                  <a:pt x="13" y="2"/>
                </a:quadBezTo>
                <a:cubicBezTo>
                  <a:pt x="13" y="2"/>
                  <a:pt x="12" y="2"/>
                  <a:pt x="12" y="2"/>
                </a:cubicBezTo>
                <a:quadBezTo>
                  <a:pt x="12" y="2"/>
                  <a:pt x="12" y="2"/>
                </a:quadBezTo>
                <a:cubicBezTo>
                  <a:pt x="10" y="2"/>
                  <a:pt x="14" y="4"/>
                  <a:pt x="12" y="5"/>
                </a:cubicBezTo>
                <a:cubicBezTo>
                  <a:pt x="9" y="4"/>
                  <a:pt x="12" y="3"/>
                  <a:pt x="11" y="2"/>
                </a:cubicBezTo>
                <a:quadBezTo>
                  <a:pt x="7" y="2"/>
                  <a:pt x="7" y="2"/>
                </a:quadBezTo>
                <a:quadBezTo>
                  <a:pt x="9" y="1"/>
                  <a:pt x="9" y="1"/>
                </a:quadBezTo>
                <a:quadBezTo>
                  <a:pt x="9" y="1"/>
                  <a:pt x="9" y="1"/>
                </a:quadBezTo>
                <a:moveTo>
                  <a:pt x="20" y="1"/>
                </a:moveTo>
                <a:quadBezTo>
                  <a:pt x="21" y="0"/>
                  <a:pt x="21" y="0"/>
                </a:quadBezTo>
                <a:quadBezTo>
                  <a:pt x="20" y="1"/>
                  <a:pt x="20" y="1"/>
                </a:quadBezTo>
                <a:moveTo>
                  <a:pt x="31" y="0"/>
                </a:moveTo>
                <a:cubicBezTo>
                  <a:pt x="22" y="0"/>
                  <a:pt x="12" y="0"/>
                  <a:pt x="2" y="0"/>
                </a:cubicBezTo>
                <a:cubicBezTo>
                  <a:pt x="2" y="0"/>
                  <a:pt x="2" y="1"/>
                  <a:pt x="0" y="2"/>
                </a:cubicBezTo>
                <a:cubicBezTo>
                  <a:pt x="3" y="3"/>
                  <a:pt x="6" y="4"/>
                  <a:pt x="5" y="7"/>
                </a:cubicBezTo>
                <a:cubicBezTo>
                  <a:pt x="6" y="7"/>
                  <a:pt x="7" y="7"/>
                  <a:pt x="7" y="7"/>
                </a:cubicBezTo>
                <a:cubicBezTo>
                  <a:pt x="9" y="7"/>
                  <a:pt x="11" y="9"/>
                  <a:pt x="13" y="11"/>
                </a:cubicBezTo>
                <a:quadBezTo>
                  <a:pt x="13" y="11"/>
                  <a:pt x="13" y="11"/>
                </a:quadBezTo>
                <a:cubicBezTo>
                  <a:pt x="15" y="11"/>
                  <a:pt x="15" y="9"/>
                  <a:pt x="17" y="8"/>
                </a:cubicBezTo>
                <a:quadBezTo>
                  <a:pt x="17" y="8"/>
                  <a:pt x="18" y="8"/>
                </a:quadBezTo>
                <a:cubicBezTo>
                  <a:pt x="20" y="8"/>
                  <a:pt x="21" y="10"/>
                  <a:pt x="23" y="11"/>
                </a:cubicBezTo>
                <a:cubicBezTo>
                  <a:pt x="21" y="4"/>
                  <a:pt x="28" y="8"/>
                  <a:pt x="29" y="3"/>
                </a:cubicBezTo>
                <a:cubicBezTo>
                  <a:pt x="30" y="2"/>
                  <a:pt x="31" y="1"/>
                  <a:pt x="3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899" name="Google Shape;899;p36"/>
          <p:cNvSpPr/>
          <p:nvPr/>
        </p:nvSpPr>
        <p:spPr>
          <a:xfrm>
            <a:off x="11874524" y="-2381"/>
            <a:ext cx="26988" cy="19050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5" y="2"/>
                </a:moveTo>
                <a:quadBezTo>
                  <a:pt x="5" y="2"/>
                  <a:pt x="5" y="2"/>
                </a:quadBezTo>
                <a:quadBezTo>
                  <a:pt x="5" y="2"/>
                  <a:pt x="5" y="2"/>
                </a:quadBezTo>
                <a:cubicBezTo>
                  <a:pt x="5" y="2"/>
                  <a:pt x="6" y="2"/>
                  <a:pt x="6" y="2"/>
                </a:cubicBezTo>
                <a:quadBezTo>
                  <a:pt x="5" y="2"/>
                  <a:pt x="5" y="2"/>
                </a:quadBezTo>
                <a:moveTo>
                  <a:pt x="3" y="0"/>
                </a:moveTo>
                <a:quadBezTo>
                  <a:pt x="3" y="0"/>
                  <a:pt x="2" y="1"/>
                </a:quadBezTo>
                <a:quadBezTo>
                  <a:pt x="2" y="1"/>
                  <a:pt x="2" y="1"/>
                </a:quadBezTo>
                <a:quadBezTo>
                  <a:pt x="0" y="2"/>
                  <a:pt x="0" y="2"/>
                </a:quadBezTo>
                <a:quadBezTo>
                  <a:pt x="4" y="2"/>
                  <a:pt x="4" y="2"/>
                </a:quadBezTo>
                <a:cubicBezTo>
                  <a:pt x="5" y="3"/>
                  <a:pt x="2" y="4"/>
                  <a:pt x="5" y="5"/>
                </a:cubicBezTo>
                <a:cubicBezTo>
                  <a:pt x="7" y="4"/>
                  <a:pt x="3" y="2"/>
                  <a:pt x="5" y="2"/>
                </a:cubicBezTo>
                <a:cubicBezTo>
                  <a:pt x="4" y="2"/>
                  <a:pt x="4" y="1"/>
                  <a:pt x="4" y="1"/>
                </a:cubicBezTo>
                <a:cubicBezTo>
                  <a:pt x="4" y="1"/>
                  <a:pt x="4" y="0"/>
                  <a:pt x="3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00" name="Google Shape;900;p36"/>
          <p:cNvSpPr/>
          <p:nvPr/>
        </p:nvSpPr>
        <p:spPr>
          <a:xfrm>
            <a:off x="11904687" y="5557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0" y="0"/>
                </a:moveTo>
                <a:lnTo>
                  <a:pt x="0" y="5"/>
                </a:ln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01" name="Google Shape;901;p36"/>
          <p:cNvSpPr/>
          <p:nvPr/>
        </p:nvSpPr>
        <p:spPr>
          <a:xfrm>
            <a:off x="11904687" y="5557"/>
            <a:ext cx="3175" cy="7938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0" y="0"/>
                </a:moveTo>
                <a:lnTo>
                  <a:pt x="0" y="5"/>
                </a:ln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02" name="Google Shape;902;p36"/>
          <p:cNvSpPr/>
          <p:nvPr/>
        </p:nvSpPr>
        <p:spPr>
          <a:xfrm>
            <a:off x="11912624" y="-2381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2" y="0"/>
                </a:ln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03" name="Google Shape;903;p36"/>
          <p:cNvSpPr/>
          <p:nvPr/>
        </p:nvSpPr>
        <p:spPr>
          <a:xfrm>
            <a:off x="11912624" y="-2381"/>
            <a:ext cx="6350" cy="7938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2" y="0"/>
                </a:ln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04" name="Google Shape;904;p36"/>
          <p:cNvSpPr/>
          <p:nvPr/>
        </p:nvSpPr>
        <p:spPr>
          <a:xfrm>
            <a:off x="11923737" y="-2381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2" y="0"/>
                </a:moveTo>
                <a:lnTo>
                  <a:pt x="0" y="2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05" name="Google Shape;905;p36"/>
          <p:cNvSpPr/>
          <p:nvPr/>
        </p:nvSpPr>
        <p:spPr>
          <a:xfrm>
            <a:off x="11923737" y="-2381"/>
            <a:ext cx="3175" cy="3175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2" y="0"/>
                </a:moveTo>
                <a:lnTo>
                  <a:pt x="0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06" name="Google Shape;906;p36"/>
          <p:cNvSpPr/>
          <p:nvPr/>
        </p:nvSpPr>
        <p:spPr>
          <a:xfrm>
            <a:off x="12193612" y="169070"/>
            <a:ext cx="3175" cy="15875"/>
          </a:xfrm>
          <a:custGeom>
            <a:avLst/>
            <a:gdLst/>
            <a:ahLst/>
            <a:cxnLst/>
            <a:rect l="l" t="t" r="r" b="b"/>
            <a:pathLst>
              <a:path w="1" h="4" extrusionOk="0">
                <a:moveTo>
                  <a:pt x="1" y="0"/>
                </a:moveTo>
                <a:cubicBezTo>
                  <a:pt x="1" y="1"/>
                  <a:pt x="0" y="2"/>
                  <a:pt x="1" y="3"/>
                </a:cubicBezTo>
                <a:cubicBezTo>
                  <a:pt x="1" y="3"/>
                  <a:pt x="1" y="4"/>
                  <a:pt x="1" y="4"/>
                </a:cubicBezTo>
                <a:quadBezTo>
                  <a:pt x="1" y="0"/>
                  <a:pt x="1" y="0"/>
                </a:quad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07" name="Google Shape;907;p36"/>
          <p:cNvSpPr/>
          <p:nvPr/>
        </p:nvSpPr>
        <p:spPr>
          <a:xfrm>
            <a:off x="11915799" y="181770"/>
            <a:ext cx="68263" cy="68263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2" y="16"/>
                </a:moveTo>
                <a:cubicBezTo>
                  <a:pt x="11" y="15"/>
                  <a:pt x="10" y="16"/>
                  <a:pt x="10" y="14"/>
                </a:cubicBezTo>
                <a:quadBezTo>
                  <a:pt x="12" y="14"/>
                  <a:pt x="12" y="14"/>
                </a:quadBezTo>
                <a:quadBezTo>
                  <a:pt x="12" y="16"/>
                  <a:pt x="12" y="16"/>
                </a:quadBezTo>
                <a:moveTo>
                  <a:pt x="6" y="14"/>
                </a:moveTo>
                <a:quadBezTo>
                  <a:pt x="6" y="14"/>
                  <a:pt x="6" y="14"/>
                </a:quadBezTo>
                <a:cubicBezTo>
                  <a:pt x="6" y="11"/>
                  <a:pt x="3" y="13"/>
                  <a:pt x="3" y="10"/>
                </a:cubicBezTo>
                <a:quadBezTo>
                  <a:pt x="4" y="10"/>
                  <a:pt x="4" y="10"/>
                </a:quadBezTo>
                <a:cubicBezTo>
                  <a:pt x="6" y="10"/>
                  <a:pt x="7" y="11"/>
                  <a:pt x="8" y="11"/>
                </a:cubicBezTo>
                <a:cubicBezTo>
                  <a:pt x="9" y="13"/>
                  <a:pt x="8" y="14"/>
                  <a:pt x="6" y="14"/>
                </a:cubicBezTo>
                <a:moveTo>
                  <a:pt x="6" y="9"/>
                </a:moveTo>
                <a:quadBezTo>
                  <a:pt x="5" y="9"/>
                  <a:pt x="5" y="9"/>
                </a:quadBezTo>
                <a:quadBezTo>
                  <a:pt x="6" y="9"/>
                  <a:pt x="6" y="9"/>
                </a:quadBezTo>
                <a:moveTo>
                  <a:pt x="11" y="6"/>
                </a:moveTo>
                <a:quadBezTo>
                  <a:pt x="11" y="6"/>
                  <a:pt x="11" y="6"/>
                </a:quadBezTo>
                <a:quadBezTo>
                  <a:pt x="11" y="6"/>
                  <a:pt x="11" y="6"/>
                </a:quadBezTo>
                <a:cubicBezTo>
                  <a:pt x="10" y="7"/>
                  <a:pt x="11" y="8"/>
                  <a:pt x="11" y="8"/>
                </a:cubicBezTo>
                <a:quadBezTo>
                  <a:pt x="12" y="8"/>
                  <a:pt x="13" y="7"/>
                </a:quadBezTo>
                <a:cubicBezTo>
                  <a:pt x="13" y="7"/>
                  <a:pt x="14" y="7"/>
                  <a:pt x="15" y="7"/>
                </a:cubicBezTo>
                <a:cubicBezTo>
                  <a:pt x="15" y="7"/>
                  <a:pt x="16" y="7"/>
                  <a:pt x="16" y="7"/>
                </a:cubicBezTo>
                <a:quadBezTo>
                  <a:pt x="14" y="8"/>
                  <a:pt x="14" y="8"/>
                </a:quadBezTo>
                <a:cubicBezTo>
                  <a:pt x="18" y="9"/>
                  <a:pt x="14" y="11"/>
                  <a:pt x="13" y="13"/>
                </a:cubicBezTo>
                <a:quadBezTo>
                  <a:pt x="13" y="13"/>
                  <a:pt x="13" y="13"/>
                </a:quadBezTo>
                <a:quadBezTo>
                  <a:pt x="13" y="13"/>
                  <a:pt x="13" y="13"/>
                </a:quadBezTo>
                <a:quadBezTo>
                  <a:pt x="13" y="12"/>
                  <a:pt x="13" y="12"/>
                </a:quadBezTo>
                <a:quadBezTo>
                  <a:pt x="13" y="12"/>
                  <a:pt x="12" y="12"/>
                </a:quadBezTo>
                <a:cubicBezTo>
                  <a:pt x="12" y="12"/>
                  <a:pt x="11" y="12"/>
                  <a:pt x="11" y="13"/>
                </a:cubicBezTo>
                <a:quadBezTo>
                  <a:pt x="11" y="13"/>
                  <a:pt x="11" y="13"/>
                </a:quadBezTo>
                <a:quadBezTo>
                  <a:pt x="10" y="13"/>
                  <a:pt x="10" y="13"/>
                </a:quadBezTo>
                <a:quadBezTo>
                  <a:pt x="10" y="13"/>
                  <a:pt x="10" y="13"/>
                </a:quadBezTo>
                <a:quadBezTo>
                  <a:pt x="10" y="13"/>
                  <a:pt x="10" y="13"/>
                </a:quadBezTo>
                <a:cubicBezTo>
                  <a:pt x="9" y="10"/>
                  <a:pt x="12" y="12"/>
                  <a:pt x="14" y="11"/>
                </a:cubicBezTo>
                <a:quadBezTo>
                  <a:pt x="14" y="11"/>
                  <a:pt x="14" y="11"/>
                </a:quadBezTo>
                <a:cubicBezTo>
                  <a:pt x="13" y="11"/>
                  <a:pt x="9" y="8"/>
                  <a:pt x="11" y="6"/>
                </a:cubicBezTo>
                <a:moveTo>
                  <a:pt x="9" y="5"/>
                </a:moveTo>
                <a:cubicBezTo>
                  <a:pt x="8" y="5"/>
                  <a:pt x="7" y="5"/>
                  <a:pt x="7" y="4"/>
                </a:cubicBezTo>
                <a:cubicBezTo>
                  <a:pt x="8" y="4"/>
                  <a:pt x="9" y="2"/>
                  <a:pt x="10" y="2"/>
                </a:cubicBezTo>
                <a:quadBezTo>
                  <a:pt x="11" y="2"/>
                  <a:pt x="11" y="3"/>
                </a:quadBezTo>
                <a:quadBezTo>
                  <a:pt x="10" y="5"/>
                  <a:pt x="10" y="5"/>
                </a:quadBezTo>
                <a:quadBezTo>
                  <a:pt x="10" y="5"/>
                  <a:pt x="11" y="5"/>
                </a:quadBezTo>
                <a:quadBezTo>
                  <a:pt x="10" y="5"/>
                  <a:pt x="10" y="5"/>
                </a:quadBezTo>
                <a:quadBezTo>
                  <a:pt x="10" y="5"/>
                  <a:pt x="10" y="5"/>
                </a:quadBezTo>
                <a:quadBezTo>
                  <a:pt x="10" y="5"/>
                  <a:pt x="10" y="5"/>
                </a:quadBezTo>
                <a:quadBezTo>
                  <a:pt x="9" y="5"/>
                  <a:pt x="9" y="5"/>
                </a:quadBezTo>
                <a:quadBezTo>
                  <a:pt x="9" y="5"/>
                  <a:pt x="9" y="5"/>
                </a:quadBezTo>
                <a:moveTo>
                  <a:pt x="9" y="0"/>
                </a:moveTo>
                <a:cubicBezTo>
                  <a:pt x="8" y="0"/>
                  <a:pt x="6" y="1"/>
                  <a:pt x="4" y="2"/>
                </a:cubicBezTo>
                <a:cubicBezTo>
                  <a:pt x="3" y="5"/>
                  <a:pt x="0" y="7"/>
                  <a:pt x="1" y="10"/>
                </a:cubicBezTo>
                <a:cubicBezTo>
                  <a:pt x="1" y="14"/>
                  <a:pt x="6" y="16"/>
                  <a:pt x="10" y="17"/>
                </a:cubicBezTo>
                <a:quadBezTo>
                  <a:pt x="10" y="17"/>
                  <a:pt x="10" y="17"/>
                </a:quadBezTo>
                <a:cubicBezTo>
                  <a:pt x="13" y="17"/>
                  <a:pt x="15" y="14"/>
                  <a:pt x="17" y="12"/>
                </a:cubicBezTo>
                <a:cubicBezTo>
                  <a:pt x="18" y="11"/>
                  <a:pt x="16" y="8"/>
                  <a:pt x="18" y="6"/>
                </a:cubicBezTo>
                <a:cubicBezTo>
                  <a:pt x="15" y="6"/>
                  <a:pt x="16" y="2"/>
                  <a:pt x="13" y="1"/>
                </a:cubicBezTo>
                <a:cubicBezTo>
                  <a:pt x="12" y="1"/>
                  <a:pt x="11" y="0"/>
                  <a:pt x="9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08" name="Google Shape;908;p36"/>
          <p:cNvSpPr/>
          <p:nvPr/>
        </p:nvSpPr>
        <p:spPr>
          <a:xfrm>
            <a:off x="11926912" y="221457"/>
            <a:ext cx="22225" cy="15875"/>
          </a:xfrm>
          <a:custGeom>
            <a:avLst/>
            <a:gdLst/>
            <a:ahLst/>
            <a:cxnLst/>
            <a:rect l="l" t="t" r="r" b="b"/>
            <a:pathLst>
              <a:path w="6" h="4" extrusionOk="0">
                <a:moveTo>
                  <a:pt x="1" y="0"/>
                </a:moveTo>
                <a:quadBezTo>
                  <a:pt x="1" y="0"/>
                  <a:pt x="0" y="0"/>
                </a:quadBezTo>
                <a:cubicBezTo>
                  <a:pt x="0" y="3"/>
                  <a:pt x="3" y="1"/>
                  <a:pt x="3" y="4"/>
                </a:cubicBezTo>
                <a:quadBezTo>
                  <a:pt x="3" y="4"/>
                  <a:pt x="3" y="4"/>
                </a:quadBezTo>
                <a:cubicBezTo>
                  <a:pt x="5" y="4"/>
                  <a:pt x="6" y="3"/>
                  <a:pt x="5" y="1"/>
                </a:cubicBezTo>
                <a:cubicBezTo>
                  <a:pt x="4" y="1"/>
                  <a:pt x="3" y="0"/>
                  <a:pt x="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09" name="Google Shape;909;p36"/>
          <p:cNvSpPr/>
          <p:nvPr/>
        </p:nvSpPr>
        <p:spPr>
          <a:xfrm>
            <a:off x="11934849" y="216695"/>
            <a:ext cx="3175" cy="0"/>
          </a:xfrm>
          <a:custGeom>
            <a:avLst/>
            <a:gdLst/>
            <a:ahLst/>
            <a:cxnLst/>
            <a:rect l="l" t="t" r="r" b="b"/>
            <a:pathLst>
              <a:path w="2" h="120000" extrusionOk="0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10" name="Google Shape;910;p36"/>
          <p:cNvSpPr/>
          <p:nvPr/>
        </p:nvSpPr>
        <p:spPr>
          <a:xfrm>
            <a:off x="11934849" y="216695"/>
            <a:ext cx="3175" cy="0"/>
          </a:xfrm>
          <a:custGeom>
            <a:avLst/>
            <a:gdLst/>
            <a:ahLst/>
            <a:cxnLst/>
            <a:rect l="l" t="t" r="r" b="b"/>
            <a:pathLst>
              <a:path w="2" h="120000" extrusionOk="0">
                <a:moveTo>
                  <a:pt x="0" y="0"/>
                </a:moveTo>
                <a:lnTo>
                  <a:pt x="2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11" name="Google Shape;911;p36"/>
          <p:cNvSpPr/>
          <p:nvPr/>
        </p:nvSpPr>
        <p:spPr>
          <a:xfrm>
            <a:off x="11942787" y="189707"/>
            <a:ext cx="14288" cy="11113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3" y="3"/>
                </a:moveTo>
                <a:quadBezTo>
                  <a:pt x="3" y="3"/>
                  <a:pt x="3" y="3"/>
                </a:quadBezTo>
                <a:quadBezTo>
                  <a:pt x="4" y="3"/>
                  <a:pt x="4" y="3"/>
                </a:quadBezTo>
                <a:quadBezTo>
                  <a:pt x="3" y="3"/>
                  <a:pt x="3" y="3"/>
                </a:quadBezTo>
                <a:moveTo>
                  <a:pt x="3" y="0"/>
                </a:moveTo>
                <a:cubicBezTo>
                  <a:pt x="2" y="0"/>
                  <a:pt x="1" y="2"/>
                  <a:pt x="0" y="2"/>
                </a:cubicBezTo>
                <a:cubicBezTo>
                  <a:pt x="0" y="3"/>
                  <a:pt x="1" y="3"/>
                  <a:pt x="2" y="3"/>
                </a:cubicBezTo>
                <a:quadBezTo>
                  <a:pt x="2" y="3"/>
                  <a:pt x="2" y="3"/>
                </a:quadBezTo>
                <a:quadBezTo>
                  <a:pt x="2" y="3"/>
                  <a:pt x="3" y="3"/>
                </a:quadBezTo>
                <a:quadBezTo>
                  <a:pt x="3" y="3"/>
                  <a:pt x="3" y="3"/>
                </a:quadBezTo>
                <a:quadBezTo>
                  <a:pt x="4" y="1"/>
                  <a:pt x="4" y="1"/>
                </a:quadBezTo>
                <a:quadBezTo>
                  <a:pt x="4" y="0"/>
                  <a:pt x="3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12" name="Google Shape;912;p36"/>
          <p:cNvSpPr/>
          <p:nvPr/>
        </p:nvSpPr>
        <p:spPr>
          <a:xfrm>
            <a:off x="11949137" y="205582"/>
            <a:ext cx="34925" cy="26988"/>
          </a:xfrm>
          <a:custGeom>
            <a:avLst/>
            <a:gdLst/>
            <a:ahLst/>
            <a:cxnLst/>
            <a:rect l="l" t="t" r="r" b="b"/>
            <a:pathLst>
              <a:path w="9" h="7" extrusionOk="0">
                <a:moveTo>
                  <a:pt x="4" y="7"/>
                </a:moveTo>
                <a:quadBezTo>
                  <a:pt x="4" y="7"/>
                  <a:pt x="4" y="7"/>
                </a:quadBezTo>
                <a:quadBezTo>
                  <a:pt x="4" y="7"/>
                  <a:pt x="4" y="7"/>
                </a:quadBezTo>
                <a:moveTo>
                  <a:pt x="2" y="0"/>
                </a:moveTo>
                <a:cubicBezTo>
                  <a:pt x="0" y="2"/>
                  <a:pt x="4" y="5"/>
                  <a:pt x="5" y="5"/>
                </a:cubicBezTo>
                <a:quadBezTo>
                  <a:pt x="5" y="5"/>
                  <a:pt x="5" y="5"/>
                </a:quadBezTo>
                <a:cubicBezTo>
                  <a:pt x="3" y="6"/>
                  <a:pt x="0" y="4"/>
                  <a:pt x="1" y="7"/>
                </a:cubicBezTo>
                <a:quadBezTo>
                  <a:pt x="1" y="7"/>
                  <a:pt x="1" y="7"/>
                </a:quadBezTo>
                <a:quadBezTo>
                  <a:pt x="1" y="7"/>
                  <a:pt x="1" y="7"/>
                </a:quadBezTo>
                <a:quadBezTo>
                  <a:pt x="1" y="7"/>
                  <a:pt x="2" y="7"/>
                </a:quadBezTo>
                <a:quadBezTo>
                  <a:pt x="2" y="7"/>
                  <a:pt x="2" y="7"/>
                </a:quadBezTo>
                <a:cubicBezTo>
                  <a:pt x="2" y="6"/>
                  <a:pt x="3" y="6"/>
                  <a:pt x="3" y="6"/>
                </a:cubicBezTo>
                <a:quadBezTo>
                  <a:pt x="4" y="6"/>
                  <a:pt x="4" y="6"/>
                </a:quadBezTo>
                <a:quadBezTo>
                  <a:pt x="4" y="7"/>
                  <a:pt x="4" y="7"/>
                </a:quadBezTo>
                <a:cubicBezTo>
                  <a:pt x="5" y="5"/>
                  <a:pt x="9" y="3"/>
                  <a:pt x="5" y="2"/>
                </a:cubicBezTo>
                <a:quadBezTo>
                  <a:pt x="7" y="1"/>
                  <a:pt x="7" y="1"/>
                </a:quadBezTo>
                <a:cubicBezTo>
                  <a:pt x="7" y="1"/>
                  <a:pt x="6" y="1"/>
                  <a:pt x="6" y="1"/>
                </a:cubicBezTo>
                <a:cubicBezTo>
                  <a:pt x="5" y="1"/>
                  <a:pt x="4" y="1"/>
                  <a:pt x="4" y="1"/>
                </a:cubicBezTo>
                <a:quadBezTo>
                  <a:pt x="3" y="2"/>
                  <a:pt x="2" y="2"/>
                </a:quadBezTo>
                <a:cubicBezTo>
                  <a:pt x="2" y="2"/>
                  <a:pt x="1" y="1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13" name="Google Shape;913;p36"/>
          <p:cNvSpPr/>
          <p:nvPr/>
        </p:nvSpPr>
        <p:spPr>
          <a:xfrm>
            <a:off x="11953899" y="237332"/>
            <a:ext cx="6350" cy="7938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0" y="0"/>
                </a:moveTo>
                <a:cubicBezTo>
                  <a:pt x="0" y="2"/>
                  <a:pt x="1" y="1"/>
                  <a:pt x="2" y="2"/>
                </a:cubicBezTo>
                <a:quadBezTo>
                  <a:pt x="2" y="0"/>
                  <a:pt x="2" y="0"/>
                </a:quadBezTo>
                <a:quadBezTo>
                  <a:pt x="0" y="0"/>
                  <a:pt x="0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914" name="Google Shape;914;p36"/>
          <p:cNvPicPr/>
          <p:nvPr/>
        </p:nvPicPr>
        <p:blipFill rotWithShape="1">
          <a:blip r:embed="rId31">
            <a:alphaModFix/>
          </a:blip>
          <a:srcRect/>
          <a:stretch>
            <a:fillRect/>
          </a:stretch>
        </p:blipFill>
        <p:spPr>
          <a:xfrm>
            <a:off x="11291912" y="1578775"/>
            <a:ext cx="46038" cy="49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36"/>
          <p:cNvPicPr/>
          <p:nvPr/>
        </p:nvPicPr>
        <p:blipFill rotWithShape="1">
          <a:blip r:embed="rId32">
            <a:alphaModFix/>
          </a:blip>
          <a:srcRect/>
          <a:stretch>
            <a:fillRect/>
          </a:stretch>
        </p:blipFill>
        <p:spPr>
          <a:xfrm>
            <a:off x="11731649" y="2467778"/>
            <a:ext cx="79375" cy="84138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36"/>
          <p:cNvSpPr/>
          <p:nvPr/>
        </p:nvSpPr>
        <p:spPr>
          <a:xfrm>
            <a:off x="11552262" y="1751813"/>
            <a:ext cx="644525" cy="628652"/>
          </a:xfrm>
          <a:custGeom>
            <a:avLst/>
            <a:gdLst/>
            <a:ahLst/>
            <a:cxnLst/>
            <a:rect l="l" t="t" r="r" b="b"/>
            <a:pathLst>
              <a:path w="172" h="157" extrusionOk="0">
                <a:moveTo>
                  <a:pt x="45" y="132"/>
                </a:moveTo>
                <a:cubicBezTo>
                  <a:pt x="45" y="133"/>
                  <a:pt x="44" y="133"/>
                  <a:pt x="44" y="133"/>
                </a:cubicBezTo>
                <a:cubicBezTo>
                  <a:pt x="44" y="133"/>
                  <a:pt x="45" y="133"/>
                  <a:pt x="45" y="132"/>
                </a:cubicBezTo>
                <a:moveTo>
                  <a:pt x="72" y="0"/>
                </a:moveTo>
                <a:cubicBezTo>
                  <a:pt x="70" y="0"/>
                  <a:pt x="69" y="0"/>
                  <a:pt x="67" y="0"/>
                </a:cubicBezTo>
                <a:cubicBezTo>
                  <a:pt x="58" y="18"/>
                  <a:pt x="83" y="28"/>
                  <a:pt x="73" y="45"/>
                </a:cubicBezTo>
                <a:cubicBezTo>
                  <a:pt x="59" y="47"/>
                  <a:pt x="45" y="54"/>
                  <a:pt x="37" y="65"/>
                </a:cubicBezTo>
                <a:cubicBezTo>
                  <a:pt x="36" y="69"/>
                  <a:pt x="33" y="71"/>
                  <a:pt x="30" y="71"/>
                </a:cubicBezTo>
                <a:cubicBezTo>
                  <a:pt x="25" y="71"/>
                  <a:pt x="17" y="65"/>
                  <a:pt x="12" y="65"/>
                </a:cubicBezTo>
                <a:quadBezTo>
                  <a:pt x="11" y="65"/>
                  <a:pt x="11" y="65"/>
                </a:quadBezTo>
                <a:cubicBezTo>
                  <a:pt x="6" y="65"/>
                  <a:pt x="4" y="71"/>
                  <a:pt x="0" y="72"/>
                </a:cubicBezTo>
                <a:cubicBezTo>
                  <a:pt x="18" y="78"/>
                  <a:pt x="40" y="84"/>
                  <a:pt x="51" y="98"/>
                </a:cubicBezTo>
                <a:cubicBezTo>
                  <a:pt x="51" y="99"/>
                  <a:pt x="52" y="99"/>
                  <a:pt x="52" y="99"/>
                </a:cubicBezTo>
                <a:cubicBezTo>
                  <a:pt x="53" y="99"/>
                  <a:pt x="54" y="98"/>
                  <a:pt x="55" y="97"/>
                </a:cubicBezTo>
                <a:cubicBezTo>
                  <a:pt x="55" y="96"/>
                  <a:pt x="56" y="95"/>
                  <a:pt x="57" y="95"/>
                </a:cubicBezTo>
                <a:quadBezTo>
                  <a:pt x="57" y="95"/>
                  <a:pt x="57" y="95"/>
                </a:quadBezTo>
                <a:cubicBezTo>
                  <a:pt x="66" y="99"/>
                  <a:pt x="54" y="105"/>
                  <a:pt x="60" y="107"/>
                </a:cubicBezTo>
                <a:cubicBezTo>
                  <a:pt x="56" y="116"/>
                  <a:pt x="47" y="123"/>
                  <a:pt x="41" y="131"/>
                </a:cubicBezTo>
                <a:cubicBezTo>
                  <a:pt x="42" y="132"/>
                  <a:pt x="45" y="131"/>
                  <a:pt x="45" y="132"/>
                </a:cubicBezTo>
                <a:cubicBezTo>
                  <a:pt x="49" y="125"/>
                  <a:pt x="60" y="120"/>
                  <a:pt x="69" y="118"/>
                </a:cubicBezTo>
                <a:cubicBezTo>
                  <a:pt x="70" y="120"/>
                  <a:pt x="68" y="124"/>
                  <a:pt x="67" y="125"/>
                </a:cubicBezTo>
                <a:quadBezTo>
                  <a:pt x="67" y="125"/>
                  <a:pt x="68" y="125"/>
                </a:quadBezTo>
                <a:cubicBezTo>
                  <a:pt x="68" y="125"/>
                  <a:pt x="69" y="124"/>
                  <a:pt x="69" y="123"/>
                </a:cubicBezTo>
                <a:cubicBezTo>
                  <a:pt x="70" y="121"/>
                  <a:pt x="71" y="120"/>
                  <a:pt x="73" y="120"/>
                </a:cubicBezTo>
                <a:quadBezTo>
                  <a:pt x="73" y="120"/>
                  <a:pt x="73" y="120"/>
                </a:quadBezTo>
                <a:cubicBezTo>
                  <a:pt x="77" y="126"/>
                  <a:pt x="78" y="134"/>
                  <a:pt x="75" y="142"/>
                </a:cubicBezTo>
                <a:quadBezTo>
                  <a:pt x="80" y="135"/>
                  <a:pt x="80" y="135"/>
                </a:quadBezTo>
                <a:quadBezTo>
                  <a:pt x="81" y="135"/>
                  <a:pt x="81" y="135"/>
                </a:quadBezTo>
                <a:cubicBezTo>
                  <a:pt x="84" y="135"/>
                  <a:pt x="86" y="139"/>
                  <a:pt x="88" y="140"/>
                </a:cubicBezTo>
                <a:cubicBezTo>
                  <a:pt x="88" y="136"/>
                  <a:pt x="90" y="131"/>
                  <a:pt x="91" y="128"/>
                </a:cubicBezTo>
                <a:quadBezTo>
                  <a:pt x="92" y="127"/>
                  <a:pt x="93" y="127"/>
                </a:quadBezTo>
                <a:cubicBezTo>
                  <a:pt x="94" y="127"/>
                  <a:pt x="96" y="128"/>
                  <a:pt x="96" y="129"/>
                </a:cubicBezTo>
                <a:quadBezTo>
                  <a:pt x="98" y="123"/>
                  <a:pt x="98" y="123"/>
                </a:quadBezTo>
                <a:cubicBezTo>
                  <a:pt x="99" y="121"/>
                  <a:pt x="100" y="121"/>
                  <a:pt x="100" y="121"/>
                </a:cubicBezTo>
                <a:cubicBezTo>
                  <a:pt x="101" y="121"/>
                  <a:pt x="102" y="122"/>
                  <a:pt x="102" y="123"/>
                </a:cubicBezTo>
                <a:cubicBezTo>
                  <a:pt x="103" y="124"/>
                  <a:pt x="103" y="125"/>
                  <a:pt x="104" y="125"/>
                </a:cubicBezTo>
                <a:cubicBezTo>
                  <a:pt x="105" y="125"/>
                  <a:pt x="106" y="125"/>
                  <a:pt x="107" y="124"/>
                </a:cubicBezTo>
                <a:cubicBezTo>
                  <a:pt x="116" y="132"/>
                  <a:pt x="117" y="145"/>
                  <a:pt x="122" y="156"/>
                </a:cubicBezTo>
                <a:cubicBezTo>
                  <a:pt x="124" y="153"/>
                  <a:pt x="132" y="157"/>
                  <a:pt x="129" y="151"/>
                </a:cubicBezTo>
                <a:cubicBezTo>
                  <a:pt x="124" y="148"/>
                  <a:pt x="126" y="142"/>
                  <a:pt x="122" y="137"/>
                </a:cubicBezTo>
                <a:cubicBezTo>
                  <a:pt x="124" y="132"/>
                  <a:pt x="123" y="124"/>
                  <a:pt x="127" y="121"/>
                </a:cubicBezTo>
                <a:cubicBezTo>
                  <a:pt x="128" y="122"/>
                  <a:pt x="129" y="122"/>
                  <a:pt x="130" y="122"/>
                </a:cubicBezTo>
                <a:cubicBezTo>
                  <a:pt x="132" y="122"/>
                  <a:pt x="133" y="121"/>
                  <a:pt x="135" y="121"/>
                </a:cubicBezTo>
                <a:cubicBezTo>
                  <a:pt x="136" y="120"/>
                  <a:pt x="138" y="119"/>
                  <a:pt x="139" y="119"/>
                </a:cubicBezTo>
                <a:cubicBezTo>
                  <a:pt x="140" y="119"/>
                  <a:pt x="142" y="120"/>
                  <a:pt x="143" y="121"/>
                </a:cubicBezTo>
                <a:cubicBezTo>
                  <a:pt x="146" y="123"/>
                  <a:pt x="148" y="127"/>
                  <a:pt x="150" y="128"/>
                </a:cubicBezTo>
                <a:cubicBezTo>
                  <a:pt x="150" y="118"/>
                  <a:pt x="162" y="114"/>
                  <a:pt x="156" y="101"/>
                </a:cubicBezTo>
                <a:quadBezTo>
                  <a:pt x="165" y="95"/>
                  <a:pt x="165" y="95"/>
                </a:quadBezTo>
                <a:cubicBezTo>
                  <a:pt x="165" y="94"/>
                  <a:pt x="166" y="94"/>
                  <a:pt x="167" y="94"/>
                </a:cubicBezTo>
                <a:cubicBezTo>
                  <a:pt x="169" y="94"/>
                  <a:pt x="171" y="95"/>
                  <a:pt x="172" y="95"/>
                </a:cubicBezTo>
                <a:quadBezTo>
                  <a:pt x="172" y="92"/>
                  <a:pt x="172" y="92"/>
                </a:quadBezTo>
                <a:cubicBezTo>
                  <a:pt x="163" y="88"/>
                  <a:pt x="151" y="89"/>
                  <a:pt x="145" y="81"/>
                </a:cubicBezTo>
                <a:cubicBezTo>
                  <a:pt x="151" y="67"/>
                  <a:pt x="163" y="58"/>
                  <a:pt x="169" y="44"/>
                </a:cubicBezTo>
                <a:cubicBezTo>
                  <a:pt x="170" y="44"/>
                  <a:pt x="171" y="44"/>
                  <a:pt x="172" y="44"/>
                </a:cubicBezTo>
                <a:quadBezTo>
                  <a:pt x="172" y="37"/>
                  <a:pt x="172" y="37"/>
                </a:quadBezTo>
                <a:cubicBezTo>
                  <a:pt x="169" y="39"/>
                  <a:pt x="166" y="42"/>
                  <a:pt x="163" y="42"/>
                </a:cubicBezTo>
                <a:quadBezTo>
                  <a:pt x="162" y="42"/>
                  <a:pt x="161" y="42"/>
                </a:quadBezTo>
                <a:cubicBezTo>
                  <a:pt x="162" y="38"/>
                  <a:pt x="163" y="31"/>
                  <a:pt x="158" y="30"/>
                </a:cubicBezTo>
                <a:cubicBezTo>
                  <a:pt x="157" y="31"/>
                  <a:pt x="156" y="31"/>
                  <a:pt x="155" y="31"/>
                </a:cubicBezTo>
                <a:cubicBezTo>
                  <a:pt x="154" y="31"/>
                  <a:pt x="152" y="31"/>
                  <a:pt x="151" y="30"/>
                </a:cubicBezTo>
                <a:cubicBezTo>
                  <a:pt x="150" y="29"/>
                  <a:pt x="148" y="28"/>
                  <a:pt x="147" y="28"/>
                </a:cubicBezTo>
                <a:quadBezTo>
                  <a:pt x="146" y="28"/>
                  <a:pt x="146" y="28"/>
                </a:quadBezTo>
                <a:cubicBezTo>
                  <a:pt x="144" y="22"/>
                  <a:pt x="150" y="17"/>
                  <a:pt x="150" y="10"/>
                </a:cubicBezTo>
                <a:cubicBezTo>
                  <a:pt x="150" y="10"/>
                  <a:pt x="149" y="10"/>
                  <a:pt x="149" y="10"/>
                </a:cubicBezTo>
                <a:cubicBezTo>
                  <a:pt x="137" y="10"/>
                  <a:pt x="122" y="15"/>
                  <a:pt x="108" y="16"/>
                </a:cubicBezTo>
                <a:cubicBezTo>
                  <a:pt x="103" y="17"/>
                  <a:pt x="101" y="22"/>
                  <a:pt x="97" y="26"/>
                </a:cubicBezTo>
                <a:cubicBezTo>
                  <a:pt x="87" y="22"/>
                  <a:pt x="88" y="8"/>
                  <a:pt x="79" y="2"/>
                </a:cubicBezTo>
                <a:cubicBezTo>
                  <a:pt x="77" y="1"/>
                  <a:pt x="74" y="0"/>
                  <a:pt x="72" y="0"/>
                </a:cubicBezTo>
              </a:path>
            </a:pathLst>
          </a:custGeom>
          <a:solidFill>
            <a:srgbClr val="A2D1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17" name="Google Shape;917;p36"/>
          <p:cNvSpPr/>
          <p:nvPr/>
        </p:nvSpPr>
        <p:spPr>
          <a:xfrm>
            <a:off x="11274449" y="1318424"/>
            <a:ext cx="184150" cy="157163"/>
          </a:xfrm>
          <a:custGeom>
            <a:avLst/>
            <a:gdLst/>
            <a:ahLst/>
            <a:cxnLst/>
            <a:rect l="l" t="t" r="r" b="b"/>
            <a:pathLst>
              <a:path w="49" h="39" extrusionOk="0">
                <a:moveTo>
                  <a:pt x="11" y="30"/>
                </a:moveTo>
                <a:cubicBezTo>
                  <a:pt x="8" y="28"/>
                  <a:pt x="15" y="28"/>
                  <a:pt x="11" y="26"/>
                </a:cubicBezTo>
                <a:cubicBezTo>
                  <a:pt x="15" y="27"/>
                  <a:pt x="12" y="29"/>
                  <a:pt x="11" y="30"/>
                </a:cubicBezTo>
                <a:moveTo>
                  <a:pt x="35" y="18"/>
                </a:moveTo>
                <a:quadBezTo>
                  <a:pt x="35" y="18"/>
                  <a:pt x="35" y="18"/>
                </a:quadBezTo>
                <a:quadBezTo>
                  <a:pt x="35" y="18"/>
                  <a:pt x="35" y="18"/>
                </a:quadBezTo>
                <a:cubicBezTo>
                  <a:pt x="34" y="22"/>
                  <a:pt x="40" y="22"/>
                  <a:pt x="34" y="24"/>
                </a:cubicBezTo>
                <a:quadBezTo>
                  <a:pt x="32" y="22"/>
                  <a:pt x="32" y="22"/>
                </a:quadBezTo>
                <a:quadBezTo>
                  <a:pt x="34" y="22"/>
                  <a:pt x="34" y="22"/>
                </a:quadBezTo>
                <a:cubicBezTo>
                  <a:pt x="35" y="22"/>
                  <a:pt x="29" y="20"/>
                  <a:pt x="35" y="18"/>
                </a:cubicBezTo>
                <a:moveTo>
                  <a:pt x="33" y="16"/>
                </a:moveTo>
                <a:quadBezTo>
                  <a:pt x="34" y="15"/>
                  <a:pt x="35" y="15"/>
                </a:quadBezTo>
                <a:cubicBezTo>
                  <a:pt x="35" y="15"/>
                  <a:pt x="34" y="16"/>
                  <a:pt x="33" y="16"/>
                </a:cubicBezTo>
                <a:cubicBezTo>
                  <a:pt x="31" y="17"/>
                  <a:pt x="31" y="19"/>
                  <a:pt x="29" y="22"/>
                </a:cubicBezTo>
                <a:cubicBezTo>
                  <a:pt x="29" y="24"/>
                  <a:pt x="32" y="24"/>
                  <a:pt x="33" y="26"/>
                </a:cubicBezTo>
                <a:cubicBezTo>
                  <a:pt x="32" y="26"/>
                  <a:pt x="31" y="26"/>
                  <a:pt x="31" y="26"/>
                </a:cubicBezTo>
                <a:cubicBezTo>
                  <a:pt x="29" y="26"/>
                  <a:pt x="28" y="27"/>
                  <a:pt x="27" y="29"/>
                </a:cubicBezTo>
                <a:cubicBezTo>
                  <a:pt x="27" y="30"/>
                  <a:pt x="26" y="31"/>
                  <a:pt x="26" y="31"/>
                </a:cubicBezTo>
                <a:cubicBezTo>
                  <a:pt x="26" y="30"/>
                  <a:pt x="27" y="30"/>
                  <a:pt x="27" y="29"/>
                </a:cubicBezTo>
                <a:cubicBezTo>
                  <a:pt x="27" y="29"/>
                  <a:pt x="27" y="28"/>
                  <a:pt x="26" y="28"/>
                </a:cubicBezTo>
                <a:cubicBezTo>
                  <a:pt x="26" y="29"/>
                  <a:pt x="25" y="30"/>
                  <a:pt x="24" y="30"/>
                </a:cubicBezTo>
                <a:cubicBezTo>
                  <a:pt x="23" y="30"/>
                  <a:pt x="25" y="30"/>
                  <a:pt x="24" y="29"/>
                </a:cubicBezTo>
                <a:quadBezTo>
                  <a:pt x="23" y="28"/>
                  <a:pt x="22" y="28"/>
                </a:quadBezTo>
                <a:cubicBezTo>
                  <a:pt x="20" y="28"/>
                  <a:pt x="21" y="32"/>
                  <a:pt x="20" y="34"/>
                </a:cubicBezTo>
                <a:cubicBezTo>
                  <a:pt x="20" y="33"/>
                  <a:pt x="21" y="30"/>
                  <a:pt x="17" y="29"/>
                </a:cubicBezTo>
                <a:quadBezTo>
                  <a:pt x="17" y="29"/>
                  <a:pt x="16" y="29"/>
                </a:quadBezTo>
                <a:cubicBezTo>
                  <a:pt x="15" y="29"/>
                  <a:pt x="15" y="31"/>
                  <a:pt x="14" y="31"/>
                </a:cubicBezTo>
                <a:quadBezTo>
                  <a:pt x="16" y="27"/>
                  <a:pt x="16" y="27"/>
                </a:quadBezTo>
                <a:cubicBezTo>
                  <a:pt x="17" y="28"/>
                  <a:pt x="18" y="28"/>
                  <a:pt x="19" y="28"/>
                </a:cubicBezTo>
                <a:cubicBezTo>
                  <a:pt x="21" y="28"/>
                  <a:pt x="23" y="24"/>
                  <a:pt x="27" y="24"/>
                </a:cubicBezTo>
                <a:quadBezTo>
                  <a:pt x="26" y="24"/>
                  <a:pt x="25" y="24"/>
                </a:quadBezTo>
                <a:cubicBezTo>
                  <a:pt x="24" y="24"/>
                  <a:pt x="24" y="23"/>
                  <a:pt x="23" y="21"/>
                </a:cubicBezTo>
                <a:quadBezTo>
                  <a:pt x="23" y="20"/>
                  <a:pt x="24" y="20"/>
                </a:quadBezTo>
                <a:cubicBezTo>
                  <a:pt x="25" y="20"/>
                  <a:pt x="25" y="21"/>
                  <a:pt x="26" y="21"/>
                </a:cubicBezTo>
                <a:cubicBezTo>
                  <a:pt x="26" y="21"/>
                  <a:pt x="27" y="22"/>
                  <a:pt x="27" y="22"/>
                </a:cubicBezTo>
                <a:cubicBezTo>
                  <a:pt x="28" y="22"/>
                  <a:pt x="28" y="21"/>
                  <a:pt x="29" y="19"/>
                </a:cubicBezTo>
                <a:quadBezTo>
                  <a:pt x="29" y="19"/>
                  <a:pt x="29" y="19"/>
                </a:quadBezTo>
                <a:cubicBezTo>
                  <a:pt x="29" y="19"/>
                  <a:pt x="28" y="19"/>
                  <a:pt x="28" y="18"/>
                </a:cubicBezTo>
                <a:cubicBezTo>
                  <a:pt x="27" y="17"/>
                  <a:pt x="26" y="17"/>
                  <a:pt x="25" y="17"/>
                </a:cubicBezTo>
                <a:cubicBezTo>
                  <a:pt x="25" y="17"/>
                  <a:pt x="24" y="17"/>
                  <a:pt x="23" y="18"/>
                </a:cubicBezTo>
                <a:cubicBezTo>
                  <a:pt x="24" y="15"/>
                  <a:pt x="25" y="15"/>
                  <a:pt x="27" y="15"/>
                </a:cubicBezTo>
                <a:cubicBezTo>
                  <a:pt x="28" y="15"/>
                  <a:pt x="29" y="15"/>
                  <a:pt x="30" y="15"/>
                </a:cubicBezTo>
                <a:cubicBezTo>
                  <a:pt x="31" y="15"/>
                  <a:pt x="32" y="16"/>
                  <a:pt x="33" y="16"/>
                </a:cubicBezTo>
                <a:quadBezTo>
                  <a:pt x="33" y="16"/>
                  <a:pt x="33" y="16"/>
                </a:quadBezTo>
                <a:moveTo>
                  <a:pt x="17" y="11"/>
                </a:moveTo>
                <a:cubicBezTo>
                  <a:pt x="20" y="11"/>
                  <a:pt x="19" y="6"/>
                  <a:pt x="20" y="4"/>
                </a:cubicBezTo>
                <a:cubicBezTo>
                  <a:pt x="22" y="7"/>
                  <a:pt x="25" y="9"/>
                  <a:pt x="27" y="9"/>
                </a:cubicBezTo>
                <a:cubicBezTo>
                  <a:pt x="28" y="9"/>
                  <a:pt x="30" y="9"/>
                  <a:pt x="31" y="8"/>
                </a:cubicBezTo>
                <a:quadBezTo>
                  <a:pt x="31" y="7"/>
                  <a:pt x="32" y="7"/>
                </a:quadBezTo>
                <a:quadBezTo>
                  <a:pt x="31" y="7"/>
                  <a:pt x="31" y="8"/>
                </a:quadBezTo>
                <a:cubicBezTo>
                  <a:pt x="28" y="10"/>
                  <a:pt x="27" y="11"/>
                  <a:pt x="23" y="14"/>
                </a:cubicBezTo>
                <a:cubicBezTo>
                  <a:pt x="19" y="14"/>
                  <a:pt x="26" y="10"/>
                  <a:pt x="22" y="10"/>
                </a:cubicBezTo>
                <a:quadBezTo>
                  <a:pt x="21" y="10"/>
                  <a:pt x="21" y="10"/>
                </a:quadBezTo>
                <a:quadBezTo>
                  <a:pt x="20" y="12"/>
                  <a:pt x="20" y="12"/>
                </a:quadBezTo>
                <a:quadBezTo>
                  <a:pt x="20" y="11"/>
                  <a:pt x="20" y="11"/>
                </a:quadBezTo>
                <a:cubicBezTo>
                  <a:pt x="19" y="13"/>
                  <a:pt x="15" y="13"/>
                  <a:pt x="16" y="17"/>
                </a:cubicBezTo>
                <a:cubicBezTo>
                  <a:pt x="16" y="17"/>
                  <a:pt x="17" y="17"/>
                  <a:pt x="17" y="17"/>
                </a:cubicBezTo>
                <a:cubicBezTo>
                  <a:pt x="18" y="17"/>
                  <a:pt x="19" y="17"/>
                  <a:pt x="19" y="18"/>
                </a:cubicBezTo>
                <a:quadBezTo>
                  <a:pt x="19" y="18"/>
                  <a:pt x="19" y="18"/>
                </a:quadBezTo>
                <a:cubicBezTo>
                  <a:pt x="20" y="18"/>
                  <a:pt x="21" y="18"/>
                  <a:pt x="22" y="20"/>
                </a:cubicBezTo>
                <a:cubicBezTo>
                  <a:pt x="20" y="19"/>
                  <a:pt x="20" y="18"/>
                  <a:pt x="19" y="18"/>
                </a:cubicBezTo>
                <a:cubicBezTo>
                  <a:pt x="17" y="18"/>
                  <a:pt x="15" y="21"/>
                  <a:pt x="15" y="24"/>
                </a:cubicBezTo>
                <a:quadBezTo>
                  <a:pt x="15" y="24"/>
                  <a:pt x="15" y="23"/>
                </a:quadBezTo>
                <a:cubicBezTo>
                  <a:pt x="17" y="26"/>
                  <a:pt x="14" y="25"/>
                  <a:pt x="14" y="26"/>
                </a:cubicBezTo>
                <a:cubicBezTo>
                  <a:pt x="14" y="26"/>
                  <a:pt x="14" y="27"/>
                  <a:pt x="14" y="27"/>
                </a:cubicBezTo>
                <a:quadBezTo>
                  <a:pt x="14" y="26"/>
                  <a:pt x="14" y="26"/>
                </a:quadBezTo>
                <a:quadBezTo>
                  <a:pt x="14" y="25"/>
                  <a:pt x="15" y="24"/>
                </a:quadBezTo>
                <a:cubicBezTo>
                  <a:pt x="14" y="24"/>
                  <a:pt x="13" y="24"/>
                  <a:pt x="13" y="24"/>
                </a:cubicBezTo>
                <a:quadBezTo>
                  <a:pt x="13" y="24"/>
                  <a:pt x="12" y="24"/>
                </a:quadBezTo>
                <a:quadBezTo>
                  <a:pt x="13" y="24"/>
                  <a:pt x="13" y="24"/>
                </a:quadBezTo>
                <a:cubicBezTo>
                  <a:pt x="15" y="21"/>
                  <a:pt x="9" y="20"/>
                  <a:pt x="14" y="19"/>
                </a:cubicBezTo>
                <a:quadBezTo>
                  <a:pt x="14" y="19"/>
                  <a:pt x="14" y="19"/>
                </a:quadBezTo>
                <a:cubicBezTo>
                  <a:pt x="12" y="19"/>
                  <a:pt x="11" y="18"/>
                  <a:pt x="10" y="17"/>
                </a:cubicBezTo>
                <a:cubicBezTo>
                  <a:pt x="9" y="15"/>
                  <a:pt x="9" y="14"/>
                  <a:pt x="7" y="14"/>
                </a:cubicBezTo>
                <a:quadBezTo>
                  <a:pt x="7" y="14"/>
                  <a:pt x="7" y="14"/>
                </a:quadBezTo>
                <a:quadBezTo>
                  <a:pt x="10" y="11"/>
                  <a:pt x="10" y="11"/>
                </a:quadBezTo>
                <a:quadBezTo>
                  <a:pt x="11" y="12"/>
                  <a:pt x="10" y="13"/>
                </a:quadBezTo>
                <a:quadBezTo>
                  <a:pt x="10" y="13"/>
                  <a:pt x="11" y="13"/>
                </a:quadBezTo>
                <a:cubicBezTo>
                  <a:pt x="13" y="13"/>
                  <a:pt x="13" y="8"/>
                  <a:pt x="11" y="8"/>
                </a:cubicBezTo>
                <a:quadBezTo>
                  <a:pt x="17" y="9"/>
                  <a:pt x="17" y="9"/>
                </a:quadBezTo>
                <a:quadBezTo>
                  <a:pt x="17" y="9"/>
                  <a:pt x="17" y="9"/>
                </a:quadBezTo>
                <a:quadBezTo>
                  <a:pt x="18" y="9"/>
                  <a:pt x="18" y="9"/>
                </a:quadBezTo>
                <a:quadBezTo>
                  <a:pt x="17" y="9"/>
                  <a:pt x="17" y="9"/>
                </a:quadBezTo>
                <a:cubicBezTo>
                  <a:pt x="16" y="9"/>
                  <a:pt x="15" y="9"/>
                  <a:pt x="15" y="11"/>
                </a:cubicBezTo>
                <a:cubicBezTo>
                  <a:pt x="16" y="11"/>
                  <a:pt x="17" y="11"/>
                  <a:pt x="17" y="11"/>
                </a:cubicBezTo>
                <a:moveTo>
                  <a:pt x="18" y="0"/>
                </a:moveTo>
                <a:cubicBezTo>
                  <a:pt x="8" y="6"/>
                  <a:pt x="0" y="10"/>
                  <a:pt x="0" y="22"/>
                </a:cubicBezTo>
                <a:cubicBezTo>
                  <a:pt x="7" y="22"/>
                  <a:pt x="5" y="30"/>
                  <a:pt x="6" y="34"/>
                </a:cubicBezTo>
                <a:cubicBezTo>
                  <a:pt x="6" y="34"/>
                  <a:pt x="7" y="34"/>
                  <a:pt x="7" y="34"/>
                </a:cubicBezTo>
                <a:cubicBezTo>
                  <a:pt x="11" y="34"/>
                  <a:pt x="13" y="36"/>
                  <a:pt x="16" y="38"/>
                </a:cubicBezTo>
                <a:cubicBezTo>
                  <a:pt x="18" y="39"/>
                  <a:pt x="20" y="39"/>
                  <a:pt x="22" y="39"/>
                </a:cubicBezTo>
                <a:cubicBezTo>
                  <a:pt x="26" y="39"/>
                  <a:pt x="30" y="38"/>
                  <a:pt x="33" y="35"/>
                </a:cubicBezTo>
                <a:cubicBezTo>
                  <a:pt x="36" y="31"/>
                  <a:pt x="46" y="27"/>
                  <a:pt x="39" y="22"/>
                </a:cubicBezTo>
                <a:cubicBezTo>
                  <a:pt x="49" y="16"/>
                  <a:pt x="33" y="12"/>
                  <a:pt x="37" y="4"/>
                </a:cubicBezTo>
                <a:cubicBezTo>
                  <a:pt x="33" y="0"/>
                  <a:pt x="24" y="2"/>
                  <a:pt x="18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18" name="Google Shape;918;p36"/>
          <p:cNvSpPr/>
          <p:nvPr/>
        </p:nvSpPr>
        <p:spPr>
          <a:xfrm>
            <a:off x="11304612" y="1423199"/>
            <a:ext cx="25400" cy="15875"/>
          </a:xfrm>
          <a:custGeom>
            <a:avLst/>
            <a:gdLst/>
            <a:ahLst/>
            <a:cxnLst/>
            <a:rect l="l" t="t" r="r" b="b"/>
            <a:pathLst>
              <a:path w="7" h="4" extrusionOk="0">
                <a:moveTo>
                  <a:pt x="3" y="0"/>
                </a:moveTo>
                <a:cubicBezTo>
                  <a:pt x="7" y="2"/>
                  <a:pt x="0" y="2"/>
                  <a:pt x="3" y="4"/>
                </a:cubicBezTo>
                <a:cubicBezTo>
                  <a:pt x="4" y="3"/>
                  <a:pt x="7" y="1"/>
                  <a:pt x="3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19" name="Google Shape;919;p36"/>
          <p:cNvSpPr/>
          <p:nvPr/>
        </p:nvSpPr>
        <p:spPr>
          <a:xfrm>
            <a:off x="11326829" y="1378747"/>
            <a:ext cx="77788" cy="76200"/>
          </a:xfrm>
          <a:custGeom>
            <a:avLst/>
            <a:gdLst/>
            <a:ahLst/>
            <a:cxnLst/>
            <a:rect l="l" t="t" r="r" b="b"/>
            <a:pathLst>
              <a:path w="21" h="19" extrusionOk="0">
                <a:moveTo>
                  <a:pt x="13" y="14"/>
                </a:moveTo>
                <a:cubicBezTo>
                  <a:pt x="13" y="15"/>
                  <a:pt x="12" y="15"/>
                  <a:pt x="12" y="16"/>
                </a:cubicBezTo>
                <a:cubicBezTo>
                  <a:pt x="12" y="16"/>
                  <a:pt x="13" y="15"/>
                  <a:pt x="13" y="14"/>
                </a:cubicBezTo>
                <a:moveTo>
                  <a:pt x="13" y="12"/>
                </a:moveTo>
                <a:quadBezTo>
                  <a:pt x="12" y="11"/>
                  <a:pt x="12" y="11"/>
                </a:quadBezTo>
                <a:quadBezTo>
                  <a:pt x="15" y="8"/>
                  <a:pt x="15" y="8"/>
                </a:quadBezTo>
                <a:quadBezTo>
                  <a:pt x="13" y="12"/>
                  <a:pt x="13" y="12"/>
                </a:quadBezTo>
                <a:moveTo>
                  <a:pt x="13" y="0"/>
                </a:moveTo>
                <a:cubicBezTo>
                  <a:pt x="11" y="0"/>
                  <a:pt x="10" y="0"/>
                  <a:pt x="9" y="3"/>
                </a:cubicBezTo>
                <a:cubicBezTo>
                  <a:pt x="10" y="2"/>
                  <a:pt x="11" y="2"/>
                  <a:pt x="11" y="2"/>
                </a:cubicBezTo>
                <a:cubicBezTo>
                  <a:pt x="12" y="2"/>
                  <a:pt x="13" y="2"/>
                  <a:pt x="14" y="3"/>
                </a:cubicBezTo>
                <a:cubicBezTo>
                  <a:pt x="14" y="4"/>
                  <a:pt x="15" y="4"/>
                  <a:pt x="15" y="4"/>
                </a:cubicBezTo>
                <a:quadBezTo>
                  <a:pt x="15" y="4"/>
                  <a:pt x="15" y="4"/>
                </a:quadBezTo>
                <a:cubicBezTo>
                  <a:pt x="14" y="6"/>
                  <a:pt x="14" y="7"/>
                  <a:pt x="13" y="7"/>
                </a:cubicBezTo>
                <a:cubicBezTo>
                  <a:pt x="13" y="7"/>
                  <a:pt x="12" y="6"/>
                  <a:pt x="12" y="6"/>
                </a:cubicBezTo>
                <a:cubicBezTo>
                  <a:pt x="11" y="6"/>
                  <a:pt x="11" y="5"/>
                  <a:pt x="10" y="5"/>
                </a:cubicBezTo>
                <a:quadBezTo>
                  <a:pt x="9" y="5"/>
                  <a:pt x="9" y="6"/>
                </a:quadBezTo>
                <a:cubicBezTo>
                  <a:pt x="10" y="8"/>
                  <a:pt x="10" y="9"/>
                  <a:pt x="11" y="9"/>
                </a:cubicBezTo>
                <a:quadBezTo>
                  <a:pt x="12" y="9"/>
                  <a:pt x="13" y="9"/>
                </a:quadBezTo>
                <a:cubicBezTo>
                  <a:pt x="9" y="9"/>
                  <a:pt x="7" y="13"/>
                  <a:pt x="5" y="13"/>
                </a:cubicBezTo>
                <a:cubicBezTo>
                  <a:pt x="4" y="13"/>
                  <a:pt x="3" y="13"/>
                  <a:pt x="2" y="12"/>
                </a:cubicBezTo>
                <a:quadBezTo>
                  <a:pt x="0" y="16"/>
                  <a:pt x="0" y="16"/>
                </a:quadBezTo>
                <a:cubicBezTo>
                  <a:pt x="1" y="16"/>
                  <a:pt x="1" y="14"/>
                  <a:pt x="2" y="14"/>
                </a:cubicBezTo>
                <a:quadBezTo>
                  <a:pt x="3" y="14"/>
                  <a:pt x="3" y="14"/>
                </a:quadBezTo>
                <a:cubicBezTo>
                  <a:pt x="7" y="15"/>
                  <a:pt x="6" y="18"/>
                  <a:pt x="6" y="19"/>
                </a:cubicBezTo>
                <a:cubicBezTo>
                  <a:pt x="7" y="17"/>
                  <a:pt x="6" y="13"/>
                  <a:pt x="8" y="13"/>
                </a:cubicBezTo>
                <a:quadBezTo>
                  <a:pt x="9" y="13"/>
                  <a:pt x="10" y="14"/>
                </a:quadBezTo>
                <a:cubicBezTo>
                  <a:pt x="11" y="15"/>
                  <a:pt x="9" y="15"/>
                  <a:pt x="10" y="15"/>
                </a:cubicBezTo>
                <a:cubicBezTo>
                  <a:pt x="11" y="15"/>
                  <a:pt x="12" y="14"/>
                  <a:pt x="12" y="13"/>
                </a:cubicBezTo>
                <a:cubicBezTo>
                  <a:pt x="13" y="13"/>
                  <a:pt x="13" y="14"/>
                  <a:pt x="13" y="14"/>
                </a:cubicBezTo>
                <a:cubicBezTo>
                  <a:pt x="14" y="12"/>
                  <a:pt x="15" y="11"/>
                  <a:pt x="17" y="11"/>
                </a:cubicBezTo>
                <a:cubicBezTo>
                  <a:pt x="17" y="11"/>
                  <a:pt x="18" y="11"/>
                  <a:pt x="19" y="11"/>
                </a:cubicBezTo>
                <a:cubicBezTo>
                  <a:pt x="18" y="9"/>
                  <a:pt x="15" y="9"/>
                  <a:pt x="15" y="7"/>
                </a:cubicBezTo>
                <a:cubicBezTo>
                  <a:pt x="17" y="4"/>
                  <a:pt x="17" y="2"/>
                  <a:pt x="19" y="1"/>
                </a:cubicBezTo>
                <a:quadBezTo>
                  <a:pt x="19" y="1"/>
                  <a:pt x="19" y="1"/>
                </a:quadBezTo>
                <a:cubicBezTo>
                  <a:pt x="18" y="1"/>
                  <a:pt x="17" y="0"/>
                  <a:pt x="16" y="0"/>
                </a:cubicBezTo>
                <a:cubicBezTo>
                  <a:pt x="15" y="0"/>
                  <a:pt x="14" y="0"/>
                  <a:pt x="13" y="0"/>
                </a:cubicBezTo>
                <a:moveTo>
                  <a:pt x="21" y="0"/>
                </a:moveTo>
                <a:quadBezTo>
                  <a:pt x="20" y="0"/>
                  <a:pt x="19" y="1"/>
                </a:quadBezTo>
                <a:cubicBezTo>
                  <a:pt x="20" y="1"/>
                  <a:pt x="21" y="0"/>
                  <a:pt x="21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20" name="Google Shape;920;p36"/>
          <p:cNvSpPr/>
          <p:nvPr/>
        </p:nvSpPr>
        <p:spPr>
          <a:xfrm>
            <a:off x="11299842" y="1334297"/>
            <a:ext cx="93663" cy="92075"/>
          </a:xfrm>
          <a:custGeom>
            <a:avLst/>
            <a:gdLst/>
            <a:ahLst/>
            <a:cxnLst/>
            <a:rect l="l" t="t" r="r" b="b"/>
            <a:pathLst>
              <a:path w="25" h="23" extrusionOk="0">
                <a:moveTo>
                  <a:pt x="7" y="22"/>
                </a:moveTo>
                <a:quadBezTo>
                  <a:pt x="7" y="22"/>
                  <a:pt x="7" y="23"/>
                </a:quadBezTo>
                <a:cubicBezTo>
                  <a:pt x="7" y="23"/>
                  <a:pt x="7" y="22"/>
                  <a:pt x="7" y="22"/>
                </a:cubicBezTo>
                <a:moveTo>
                  <a:pt x="6" y="20"/>
                </a:moveTo>
                <a:quadBezTo>
                  <a:pt x="6" y="20"/>
                  <a:pt x="5" y="20"/>
                </a:quadBezTo>
                <a:quadBezTo>
                  <a:pt x="6" y="20"/>
                  <a:pt x="6" y="20"/>
                </a:quadBezTo>
                <a:moveTo>
                  <a:pt x="8" y="19"/>
                </a:moveTo>
                <a:quadBezTo>
                  <a:pt x="8" y="20"/>
                  <a:pt x="8" y="20"/>
                </a:quadBezTo>
                <a:quadBezTo>
                  <a:pt x="7" y="21"/>
                  <a:pt x="7" y="22"/>
                </a:quadBezTo>
                <a:cubicBezTo>
                  <a:pt x="7" y="21"/>
                  <a:pt x="10" y="22"/>
                  <a:pt x="8" y="19"/>
                </a:cubicBezTo>
                <a:moveTo>
                  <a:pt x="12" y="14"/>
                </a:moveTo>
                <a:quadBezTo>
                  <a:pt x="12" y="14"/>
                  <a:pt x="12" y="14"/>
                </a:quadBezTo>
                <a:cubicBezTo>
                  <a:pt x="13" y="14"/>
                  <a:pt x="13" y="15"/>
                  <a:pt x="15" y="16"/>
                </a:cubicBezTo>
                <a:cubicBezTo>
                  <a:pt x="14" y="14"/>
                  <a:pt x="13" y="14"/>
                  <a:pt x="12" y="14"/>
                </a:cubicBezTo>
                <a:moveTo>
                  <a:pt x="10" y="5"/>
                </a:moveTo>
                <a:quadBezTo>
                  <a:pt x="10" y="5"/>
                  <a:pt x="10" y="5"/>
                </a:quadBezTo>
                <a:quadBezTo>
                  <a:pt x="11" y="5"/>
                  <a:pt x="11" y="5"/>
                </a:quadBezTo>
                <a:quadBezTo>
                  <a:pt x="11" y="5"/>
                  <a:pt x="10" y="5"/>
                </a:quadBezTo>
                <a:moveTo>
                  <a:pt x="25" y="3"/>
                </a:moveTo>
                <a:quadBezTo>
                  <a:pt x="24" y="3"/>
                  <a:pt x="24" y="4"/>
                </a:quadBezTo>
                <a:quadBezTo>
                  <a:pt x="24" y="3"/>
                  <a:pt x="25" y="3"/>
                </a:quadBezTo>
                <a:moveTo>
                  <a:pt x="5" y="12"/>
                </a:moveTo>
                <a:quadBezTo>
                  <a:pt x="3" y="12"/>
                  <a:pt x="3" y="12"/>
                </a:quadBezTo>
                <a:quadBezTo>
                  <a:pt x="5" y="12"/>
                  <a:pt x="5" y="12"/>
                </a:quadBezTo>
                <a:moveTo>
                  <a:pt x="13" y="0"/>
                </a:moveTo>
                <a:cubicBezTo>
                  <a:pt x="12" y="2"/>
                  <a:pt x="13" y="7"/>
                  <a:pt x="10" y="7"/>
                </a:cubicBezTo>
                <a:cubicBezTo>
                  <a:pt x="10" y="7"/>
                  <a:pt x="9" y="7"/>
                  <a:pt x="8" y="7"/>
                </a:cubicBezTo>
                <a:cubicBezTo>
                  <a:pt x="8" y="5"/>
                  <a:pt x="9" y="5"/>
                  <a:pt x="10" y="5"/>
                </a:cubicBezTo>
                <a:quadBezTo>
                  <a:pt x="4" y="4"/>
                  <a:pt x="4" y="4"/>
                </a:quadBezTo>
                <a:cubicBezTo>
                  <a:pt x="6" y="4"/>
                  <a:pt x="6" y="9"/>
                  <a:pt x="4" y="9"/>
                </a:cubicBezTo>
                <a:quadBezTo>
                  <a:pt x="3" y="9"/>
                  <a:pt x="3" y="9"/>
                </a:quadBezTo>
                <a:quadBezTo>
                  <a:pt x="4" y="8"/>
                  <a:pt x="3" y="7"/>
                </a:quadBezTo>
                <a:quadBezTo>
                  <a:pt x="0" y="10"/>
                  <a:pt x="0" y="10"/>
                </a:quadBezTo>
                <a:quadBezTo>
                  <a:pt x="0" y="10"/>
                  <a:pt x="0" y="10"/>
                </a:quadBezTo>
                <a:cubicBezTo>
                  <a:pt x="2" y="10"/>
                  <a:pt x="2" y="11"/>
                  <a:pt x="3" y="13"/>
                </a:cubicBezTo>
                <a:cubicBezTo>
                  <a:pt x="4" y="14"/>
                  <a:pt x="5" y="15"/>
                  <a:pt x="7" y="15"/>
                </a:cubicBezTo>
                <a:quadBezTo>
                  <a:pt x="7" y="15"/>
                  <a:pt x="7" y="15"/>
                </a:quadBezTo>
                <a:cubicBezTo>
                  <a:pt x="2" y="16"/>
                  <a:pt x="8" y="17"/>
                  <a:pt x="6" y="20"/>
                </a:cubicBezTo>
                <a:cubicBezTo>
                  <a:pt x="6" y="20"/>
                  <a:pt x="7" y="20"/>
                  <a:pt x="8" y="20"/>
                </a:cubicBezTo>
                <a:cubicBezTo>
                  <a:pt x="8" y="17"/>
                  <a:pt x="10" y="14"/>
                  <a:pt x="12" y="14"/>
                </a:cubicBezTo>
                <a:cubicBezTo>
                  <a:pt x="12" y="13"/>
                  <a:pt x="11" y="13"/>
                  <a:pt x="10" y="13"/>
                </a:cubicBezTo>
                <a:cubicBezTo>
                  <a:pt x="10" y="13"/>
                  <a:pt x="9" y="13"/>
                  <a:pt x="9" y="13"/>
                </a:cubicBezTo>
                <a:cubicBezTo>
                  <a:pt x="8" y="9"/>
                  <a:pt x="12" y="9"/>
                  <a:pt x="13" y="7"/>
                </a:cubicBezTo>
                <a:quadBezTo>
                  <a:pt x="13" y="7"/>
                  <a:pt x="13" y="8"/>
                </a:quadBezTo>
                <a:quadBezTo>
                  <a:pt x="14" y="6"/>
                  <a:pt x="14" y="6"/>
                </a:quadBezTo>
                <a:quadBezTo>
                  <a:pt x="14" y="6"/>
                  <a:pt x="15" y="6"/>
                </a:quadBezTo>
                <a:cubicBezTo>
                  <a:pt x="19" y="6"/>
                  <a:pt x="12" y="10"/>
                  <a:pt x="16" y="10"/>
                </a:cubicBezTo>
                <a:cubicBezTo>
                  <a:pt x="20" y="7"/>
                  <a:pt x="21" y="6"/>
                  <a:pt x="24" y="4"/>
                </a:cubicBezTo>
                <a:cubicBezTo>
                  <a:pt x="23" y="5"/>
                  <a:pt x="21" y="5"/>
                  <a:pt x="20" y="5"/>
                </a:cubicBezTo>
                <a:cubicBezTo>
                  <a:pt x="18" y="5"/>
                  <a:pt x="15" y="3"/>
                  <a:pt x="13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21" name="Google Shape;921;p36"/>
          <p:cNvSpPr/>
          <p:nvPr/>
        </p:nvSpPr>
        <p:spPr>
          <a:xfrm>
            <a:off x="11310954" y="1383510"/>
            <a:ext cx="7938" cy="0"/>
          </a:xfrm>
          <a:custGeom>
            <a:avLst/>
            <a:gdLst/>
            <a:ahLst/>
            <a:cxnLst/>
            <a:rect l="l" t="t" r="r" b="b"/>
            <a:pathLst>
              <a:path w="5" h="120000" extrusionOk="0">
                <a:moveTo>
                  <a:pt x="0" y="0"/>
                </a:moveTo>
                <a:lnTo>
                  <a:pt x="5" y="0"/>
                </a:lnTo>
                <a:lnTo>
                  <a:pt x="0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22" name="Google Shape;922;p36"/>
          <p:cNvSpPr/>
          <p:nvPr/>
        </p:nvSpPr>
        <p:spPr>
          <a:xfrm>
            <a:off x="11310954" y="1383510"/>
            <a:ext cx="7938" cy="0"/>
          </a:xfrm>
          <a:custGeom>
            <a:avLst/>
            <a:gdLst/>
            <a:ahLst/>
            <a:cxnLst/>
            <a:rect l="l" t="t" r="r" b="b"/>
            <a:pathLst>
              <a:path w="5" h="120000" extrusionOk="0">
                <a:moveTo>
                  <a:pt x="0" y="0"/>
                </a:moveTo>
                <a:lnTo>
                  <a:pt x="5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23" name="Google Shape;923;p36"/>
          <p:cNvSpPr/>
          <p:nvPr/>
        </p:nvSpPr>
        <p:spPr>
          <a:xfrm>
            <a:off x="11371279" y="1410497"/>
            <a:ext cx="11113" cy="15875"/>
          </a:xfrm>
          <a:custGeom>
            <a:avLst/>
            <a:gdLst/>
            <a:ahLst/>
            <a:cxnLst/>
            <a:rect l="l" t="t" r="r" b="b"/>
            <a:pathLst>
              <a:path w="7" h="10" extrusionOk="0">
                <a:moveTo>
                  <a:pt x="7" y="0"/>
                </a:moveTo>
                <a:lnTo>
                  <a:pt x="0" y="8"/>
                </a:lnTo>
                <a:lnTo>
                  <a:pt x="3" y="10"/>
                </a:lnTo>
                <a:lnTo>
                  <a:pt x="7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24" name="Google Shape;924;p36"/>
          <p:cNvSpPr/>
          <p:nvPr/>
        </p:nvSpPr>
        <p:spPr>
          <a:xfrm>
            <a:off x="11371279" y="1410497"/>
            <a:ext cx="11113" cy="15875"/>
          </a:xfrm>
          <a:custGeom>
            <a:avLst/>
            <a:gdLst/>
            <a:ahLst/>
            <a:cxnLst/>
            <a:rect l="l" t="t" r="r" b="b"/>
            <a:pathLst>
              <a:path w="7" h="10" extrusionOk="0">
                <a:moveTo>
                  <a:pt x="7" y="0"/>
                </a:moveTo>
                <a:lnTo>
                  <a:pt x="0" y="8"/>
                </a:lnTo>
                <a:lnTo>
                  <a:pt x="3" y="10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925" name="Google Shape;925;p36"/>
          <p:cNvPicPr/>
          <p:nvPr/>
        </p:nvPicPr>
        <p:blipFill rotWithShape="1">
          <a:blip r:embed="rId33">
            <a:alphaModFix/>
          </a:blip>
          <a:srcRect/>
          <a:stretch>
            <a:fillRect/>
          </a:stretch>
        </p:blipFill>
        <p:spPr>
          <a:xfrm>
            <a:off x="12025329" y="2372522"/>
            <a:ext cx="33338" cy="47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36"/>
          <p:cNvSpPr/>
          <p:nvPr/>
        </p:nvSpPr>
        <p:spPr>
          <a:xfrm>
            <a:off x="11382392" y="1391447"/>
            <a:ext cx="41275" cy="23813"/>
          </a:xfrm>
          <a:custGeom>
            <a:avLst/>
            <a:gdLst/>
            <a:ahLst/>
            <a:cxnLst/>
            <a:rect l="l" t="t" r="r" b="b"/>
            <a:pathLst>
              <a:path w="11" h="6" extrusionOk="0">
                <a:moveTo>
                  <a:pt x="6" y="0"/>
                </a:moveTo>
                <a:cubicBezTo>
                  <a:pt x="0" y="2"/>
                  <a:pt x="6" y="4"/>
                  <a:pt x="5" y="4"/>
                </a:cubicBezTo>
                <a:quadBezTo>
                  <a:pt x="5" y="4"/>
                  <a:pt x="3" y="4"/>
                </a:quadBezTo>
                <a:quadBezTo>
                  <a:pt x="5" y="6"/>
                  <a:pt x="5" y="6"/>
                </a:quadBezTo>
                <a:cubicBezTo>
                  <a:pt x="11" y="4"/>
                  <a:pt x="5" y="4"/>
                  <a:pt x="6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927" name="Google Shape;927;p36"/>
          <p:cNvPicPr/>
          <p:nvPr/>
        </p:nvPicPr>
        <p:blipFill rotWithShape="1">
          <a:blip r:embed="rId34">
            <a:alphaModFix/>
          </a:blip>
          <a:srcRect/>
          <a:stretch>
            <a:fillRect/>
          </a:stretch>
        </p:blipFill>
        <p:spPr>
          <a:xfrm>
            <a:off x="12042792" y="2299497"/>
            <a:ext cx="68263" cy="49213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36"/>
          <p:cNvSpPr/>
          <p:nvPr/>
        </p:nvSpPr>
        <p:spPr>
          <a:xfrm>
            <a:off x="11018854" y="334172"/>
            <a:ext cx="588963" cy="631825"/>
          </a:xfrm>
          <a:custGeom>
            <a:avLst/>
            <a:gdLst/>
            <a:ahLst/>
            <a:cxnLst/>
            <a:rect l="l" t="t" r="r" b="b"/>
            <a:pathLst>
              <a:path w="157" h="158" extrusionOk="0">
                <a:moveTo>
                  <a:pt x="72" y="0"/>
                </a:moveTo>
                <a:cubicBezTo>
                  <a:pt x="63" y="1"/>
                  <a:pt x="74" y="8"/>
                  <a:pt x="71" y="13"/>
                </a:cubicBezTo>
                <a:cubicBezTo>
                  <a:pt x="59" y="32"/>
                  <a:pt x="46" y="47"/>
                  <a:pt x="24" y="54"/>
                </a:cubicBezTo>
                <a:quadBezTo>
                  <a:pt x="5" y="38"/>
                  <a:pt x="5" y="38"/>
                </a:quadBezTo>
                <a:cubicBezTo>
                  <a:pt x="5" y="39"/>
                  <a:pt x="3" y="42"/>
                  <a:pt x="1" y="42"/>
                </a:cubicBezTo>
                <a:cubicBezTo>
                  <a:pt x="1" y="42"/>
                  <a:pt x="0" y="42"/>
                  <a:pt x="0" y="42"/>
                </a:cubicBezTo>
                <a:cubicBezTo>
                  <a:pt x="8" y="52"/>
                  <a:pt x="20" y="57"/>
                  <a:pt x="26" y="68"/>
                </a:cubicBezTo>
                <a:quadBezTo>
                  <a:pt x="26" y="68"/>
                  <a:pt x="26" y="68"/>
                </a:quadBezTo>
                <a:quadBezTo>
                  <a:pt x="25" y="68"/>
                  <a:pt x="24" y="67"/>
                </a:quadBezTo>
                <a:cubicBezTo>
                  <a:pt x="24" y="66"/>
                  <a:pt x="23" y="66"/>
                  <a:pt x="23" y="66"/>
                </a:cubicBezTo>
                <a:quadBezTo>
                  <a:pt x="22" y="66"/>
                  <a:pt x="22" y="66"/>
                </a:quadBezTo>
                <a:cubicBezTo>
                  <a:pt x="25" y="69"/>
                  <a:pt x="31" y="71"/>
                  <a:pt x="31" y="76"/>
                </a:cubicBezTo>
                <a:cubicBezTo>
                  <a:pt x="21" y="83"/>
                  <a:pt x="27" y="88"/>
                  <a:pt x="15" y="92"/>
                </a:cubicBezTo>
                <a:cubicBezTo>
                  <a:pt x="14" y="96"/>
                  <a:pt x="18" y="97"/>
                  <a:pt x="18" y="100"/>
                </a:cubicBezTo>
                <a:cubicBezTo>
                  <a:pt x="18" y="102"/>
                  <a:pt x="16" y="104"/>
                  <a:pt x="14" y="104"/>
                </a:cubicBezTo>
                <a:cubicBezTo>
                  <a:pt x="14" y="104"/>
                  <a:pt x="13" y="104"/>
                  <a:pt x="12" y="103"/>
                </a:cubicBezTo>
                <a:cubicBezTo>
                  <a:pt x="9" y="107"/>
                  <a:pt x="16" y="114"/>
                  <a:pt x="15" y="120"/>
                </a:cubicBezTo>
                <a:cubicBezTo>
                  <a:pt x="14" y="121"/>
                  <a:pt x="12" y="124"/>
                  <a:pt x="13" y="127"/>
                </a:cubicBezTo>
                <a:cubicBezTo>
                  <a:pt x="16" y="126"/>
                  <a:pt x="18" y="125"/>
                  <a:pt x="20" y="125"/>
                </a:cubicBezTo>
                <a:cubicBezTo>
                  <a:pt x="21" y="125"/>
                  <a:pt x="23" y="126"/>
                  <a:pt x="24" y="127"/>
                </a:cubicBezTo>
                <a:cubicBezTo>
                  <a:pt x="27" y="131"/>
                  <a:pt x="26" y="137"/>
                  <a:pt x="27" y="142"/>
                </a:cubicBezTo>
                <a:quadBezTo>
                  <a:pt x="35" y="141"/>
                  <a:pt x="35" y="141"/>
                </a:quadBezTo>
                <a:cubicBezTo>
                  <a:pt x="38" y="143"/>
                  <a:pt x="36" y="146"/>
                  <a:pt x="38" y="148"/>
                </a:cubicBezTo>
                <a:cubicBezTo>
                  <a:pt x="41" y="147"/>
                  <a:pt x="44" y="147"/>
                  <a:pt x="47" y="147"/>
                </a:cubicBezTo>
                <a:cubicBezTo>
                  <a:pt x="52" y="149"/>
                  <a:pt x="52" y="153"/>
                  <a:pt x="53" y="158"/>
                </a:cubicBezTo>
                <a:cubicBezTo>
                  <a:pt x="62" y="155"/>
                  <a:pt x="71" y="152"/>
                  <a:pt x="81" y="152"/>
                </a:cubicBezTo>
                <a:cubicBezTo>
                  <a:pt x="83" y="152"/>
                  <a:pt x="85" y="152"/>
                  <a:pt x="86" y="152"/>
                </a:cubicBezTo>
                <a:cubicBezTo>
                  <a:pt x="101" y="138"/>
                  <a:pt x="120" y="137"/>
                  <a:pt x="135" y="125"/>
                </a:cubicBezTo>
                <a:quadBezTo>
                  <a:pt x="135" y="115"/>
                  <a:pt x="135" y="115"/>
                </a:quadBezTo>
                <a:cubicBezTo>
                  <a:pt x="136" y="113"/>
                  <a:pt x="138" y="113"/>
                  <a:pt x="141" y="113"/>
                </a:cubicBezTo>
                <a:cubicBezTo>
                  <a:pt x="141" y="113"/>
                  <a:pt x="142" y="113"/>
                  <a:pt x="142" y="113"/>
                </a:cubicBezTo>
                <a:cubicBezTo>
                  <a:pt x="143" y="113"/>
                  <a:pt x="144" y="113"/>
                  <a:pt x="144" y="113"/>
                </a:cubicBezTo>
                <a:cubicBezTo>
                  <a:pt x="145" y="113"/>
                  <a:pt x="147" y="113"/>
                  <a:pt x="148" y="113"/>
                </a:cubicBezTo>
                <a:cubicBezTo>
                  <a:pt x="149" y="106"/>
                  <a:pt x="140" y="112"/>
                  <a:pt x="141" y="105"/>
                </a:cubicBezTo>
                <a:cubicBezTo>
                  <a:pt x="144" y="98"/>
                  <a:pt x="153" y="95"/>
                  <a:pt x="157" y="91"/>
                </a:cubicBezTo>
                <a:cubicBezTo>
                  <a:pt x="155" y="90"/>
                  <a:pt x="153" y="89"/>
                  <a:pt x="151" y="89"/>
                </a:cubicBezTo>
                <a:cubicBezTo>
                  <a:pt x="150" y="89"/>
                  <a:pt x="148" y="90"/>
                  <a:pt x="147" y="90"/>
                </a:cubicBezTo>
                <a:cubicBezTo>
                  <a:pt x="145" y="85"/>
                  <a:pt x="146" y="78"/>
                  <a:pt x="146" y="74"/>
                </a:cubicBezTo>
                <a:cubicBezTo>
                  <a:pt x="149" y="73"/>
                  <a:pt x="153" y="71"/>
                  <a:pt x="154" y="68"/>
                </a:cubicBezTo>
                <a:cubicBezTo>
                  <a:pt x="153" y="67"/>
                  <a:pt x="152" y="67"/>
                  <a:pt x="150" y="67"/>
                </a:cubicBezTo>
                <a:cubicBezTo>
                  <a:pt x="149" y="67"/>
                  <a:pt x="148" y="67"/>
                  <a:pt x="147" y="67"/>
                </a:cubicBezTo>
                <a:cubicBezTo>
                  <a:pt x="146" y="67"/>
                  <a:pt x="145" y="67"/>
                  <a:pt x="145" y="67"/>
                </a:cubicBezTo>
                <a:cubicBezTo>
                  <a:pt x="143" y="67"/>
                  <a:pt x="141" y="66"/>
                  <a:pt x="141" y="62"/>
                </a:cubicBezTo>
                <a:cubicBezTo>
                  <a:pt x="138" y="56"/>
                  <a:pt x="147" y="56"/>
                  <a:pt x="146" y="51"/>
                </a:cubicBezTo>
                <a:cubicBezTo>
                  <a:pt x="145" y="50"/>
                  <a:pt x="144" y="50"/>
                  <a:pt x="143" y="50"/>
                </a:cubicBezTo>
                <a:cubicBezTo>
                  <a:pt x="143" y="50"/>
                  <a:pt x="142" y="50"/>
                  <a:pt x="141" y="51"/>
                </a:cubicBezTo>
                <a:cubicBezTo>
                  <a:pt x="140" y="51"/>
                  <a:pt x="139" y="52"/>
                  <a:pt x="138" y="52"/>
                </a:cubicBezTo>
                <a:cubicBezTo>
                  <a:pt x="138" y="52"/>
                  <a:pt x="137" y="52"/>
                  <a:pt x="137" y="52"/>
                </a:cubicBezTo>
                <a:cubicBezTo>
                  <a:pt x="131" y="48"/>
                  <a:pt x="139" y="43"/>
                  <a:pt x="138" y="38"/>
                </a:cubicBezTo>
                <a:quadBezTo>
                  <a:pt x="138" y="38"/>
                  <a:pt x="138" y="38"/>
                </a:quadBezTo>
                <a:cubicBezTo>
                  <a:pt x="135" y="38"/>
                  <a:pt x="133" y="41"/>
                  <a:pt x="131" y="43"/>
                </a:cubicBezTo>
                <a:cubicBezTo>
                  <a:pt x="120" y="40"/>
                  <a:pt x="134" y="32"/>
                  <a:pt x="127" y="28"/>
                </a:cubicBezTo>
                <a:cubicBezTo>
                  <a:pt x="119" y="28"/>
                  <a:pt x="107" y="26"/>
                  <a:pt x="96" y="26"/>
                </a:cubicBezTo>
                <a:cubicBezTo>
                  <a:pt x="94" y="26"/>
                  <a:pt x="91" y="26"/>
                  <a:pt x="88" y="26"/>
                </a:cubicBezTo>
                <a:cubicBezTo>
                  <a:pt x="77" y="23"/>
                  <a:pt x="83" y="6"/>
                  <a:pt x="72" y="0"/>
                </a:cubicBezTo>
              </a:path>
            </a:pathLst>
          </a:custGeom>
          <a:solidFill>
            <a:srgbClr val="F04D94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29" name="Google Shape;929;p36"/>
          <p:cNvSpPr/>
          <p:nvPr/>
        </p:nvSpPr>
        <p:spPr>
          <a:xfrm>
            <a:off x="11458592" y="910435"/>
            <a:ext cx="201613" cy="196850"/>
          </a:xfrm>
          <a:custGeom>
            <a:avLst/>
            <a:gdLst/>
            <a:ahLst/>
            <a:cxnLst/>
            <a:rect l="l" t="t" r="r" b="b"/>
            <a:pathLst>
              <a:path w="54" h="49" extrusionOk="0">
                <a:moveTo>
                  <a:pt x="17" y="37"/>
                </a:moveTo>
                <a:quadBezTo>
                  <a:pt x="17" y="37"/>
                  <a:pt x="17" y="37"/>
                </a:quadBezTo>
                <a:quadBezTo>
                  <a:pt x="19" y="36"/>
                  <a:pt x="19" y="36"/>
                </a:quadBezTo>
                <a:quadBezTo>
                  <a:pt x="19" y="36"/>
                  <a:pt x="19" y="36"/>
                </a:quadBezTo>
                <a:quadBezTo>
                  <a:pt x="17" y="37"/>
                  <a:pt x="17" y="37"/>
                </a:quadBezTo>
                <a:moveTo>
                  <a:pt x="23" y="38"/>
                </a:moveTo>
                <a:cubicBezTo>
                  <a:pt x="24" y="36"/>
                  <a:pt x="24" y="35"/>
                  <a:pt x="25" y="35"/>
                </a:cubicBezTo>
                <a:cubicBezTo>
                  <a:pt x="25" y="35"/>
                  <a:pt x="25" y="36"/>
                  <a:pt x="26" y="36"/>
                </a:cubicBezTo>
                <a:quadBezTo>
                  <a:pt x="26" y="37"/>
                  <a:pt x="27" y="37"/>
                </a:quadBezTo>
                <a:cubicBezTo>
                  <a:pt x="27" y="37"/>
                  <a:pt x="28" y="37"/>
                  <a:pt x="29" y="36"/>
                </a:cubicBezTo>
                <a:quadBezTo>
                  <a:pt x="28" y="37"/>
                  <a:pt x="27" y="37"/>
                </a:quadBezTo>
                <a:quadBezTo>
                  <a:pt x="27" y="37"/>
                  <a:pt x="27" y="37"/>
                </a:quadBezTo>
                <a:cubicBezTo>
                  <a:pt x="26" y="38"/>
                  <a:pt x="31" y="38"/>
                  <a:pt x="29" y="41"/>
                </a:cubicBezTo>
                <a:quadBezTo>
                  <a:pt x="29" y="41"/>
                  <a:pt x="29" y="41"/>
                </a:quadBezTo>
                <a:cubicBezTo>
                  <a:pt x="25" y="41"/>
                  <a:pt x="29" y="39"/>
                  <a:pt x="26" y="37"/>
                </a:cubicBezTo>
                <a:quadBezTo>
                  <a:pt x="21" y="40"/>
                  <a:pt x="21" y="40"/>
                </a:quadBezTo>
                <a:quadBezTo>
                  <a:pt x="23" y="37"/>
                  <a:pt x="23" y="37"/>
                </a:quadBezTo>
                <a:quadBezTo>
                  <a:pt x="23" y="38"/>
                  <a:pt x="23" y="38"/>
                </a:quadBezTo>
                <a:moveTo>
                  <a:pt x="34" y="37"/>
                </a:moveTo>
                <a:quadBezTo>
                  <a:pt x="31" y="35"/>
                  <a:pt x="31" y="35"/>
                </a:quadBezTo>
                <a:quadBezTo>
                  <a:pt x="34" y="36"/>
                  <a:pt x="34" y="36"/>
                </a:quadBezTo>
                <a:quadBezTo>
                  <a:pt x="34" y="37"/>
                  <a:pt x="34" y="37"/>
                </a:quadBezTo>
                <a:moveTo>
                  <a:pt x="34" y="33"/>
                </a:moveTo>
                <a:quadBezTo>
                  <a:pt x="35" y="30"/>
                  <a:pt x="35" y="30"/>
                </a:quadBezTo>
                <a:quadBezTo>
                  <a:pt x="36" y="30"/>
                  <a:pt x="36" y="30"/>
                </a:quadBezTo>
                <a:quadBezTo>
                  <a:pt x="34" y="33"/>
                  <a:pt x="34" y="33"/>
                </a:quadBezTo>
                <a:moveTo>
                  <a:pt x="38" y="30"/>
                </a:moveTo>
                <a:quadBezTo>
                  <a:pt x="39" y="28"/>
                  <a:pt x="39" y="28"/>
                </a:quadBezTo>
                <a:quadBezTo>
                  <a:pt x="38" y="30"/>
                  <a:pt x="38" y="30"/>
                </a:quadBezTo>
                <a:moveTo>
                  <a:pt x="17" y="29"/>
                </a:moveTo>
                <a:quadBezTo>
                  <a:pt x="16" y="28"/>
                  <a:pt x="16" y="28"/>
                </a:quadBezTo>
                <a:quadBezTo>
                  <a:pt x="17" y="27"/>
                  <a:pt x="17" y="27"/>
                </a:quadBezTo>
                <a:quadBezTo>
                  <a:pt x="17" y="29"/>
                  <a:pt x="17" y="29"/>
                </a:quadBezTo>
                <a:moveTo>
                  <a:pt x="36" y="22"/>
                </a:moveTo>
                <a:quadBezTo>
                  <a:pt x="32" y="21"/>
                  <a:pt x="32" y="21"/>
                </a:quadBezTo>
                <a:quadBezTo>
                  <a:pt x="36" y="22"/>
                  <a:pt x="36" y="22"/>
                </a:quadBezTo>
                <a:moveTo>
                  <a:pt x="37" y="20"/>
                </a:moveTo>
                <a:quadBezTo>
                  <a:pt x="38" y="17"/>
                  <a:pt x="38" y="17"/>
                </a:quadBezTo>
                <a:quadBezTo>
                  <a:pt x="37" y="20"/>
                  <a:pt x="37" y="20"/>
                </a:quadBezTo>
                <a:moveTo>
                  <a:pt x="17" y="19"/>
                </a:moveTo>
                <a:quadBezTo>
                  <a:pt x="15" y="17"/>
                  <a:pt x="15" y="17"/>
                </a:quadBezTo>
                <a:quadBezTo>
                  <a:pt x="16" y="17"/>
                  <a:pt x="16" y="17"/>
                </a:quadBezTo>
                <a:cubicBezTo>
                  <a:pt x="17" y="17"/>
                  <a:pt x="16" y="18"/>
                  <a:pt x="17" y="19"/>
                </a:cubicBezTo>
                <a:moveTo>
                  <a:pt x="33" y="0"/>
                </a:moveTo>
                <a:cubicBezTo>
                  <a:pt x="31" y="2"/>
                  <a:pt x="29" y="3"/>
                  <a:pt x="28" y="3"/>
                </a:cubicBezTo>
                <a:cubicBezTo>
                  <a:pt x="26" y="3"/>
                  <a:pt x="25" y="2"/>
                  <a:pt x="23" y="2"/>
                </a:cubicBezTo>
                <a:cubicBezTo>
                  <a:pt x="22" y="1"/>
                  <a:pt x="20" y="1"/>
                  <a:pt x="19" y="1"/>
                </a:cubicBezTo>
                <a:cubicBezTo>
                  <a:pt x="17" y="1"/>
                  <a:pt x="15" y="2"/>
                  <a:pt x="13" y="4"/>
                </a:cubicBezTo>
                <a:cubicBezTo>
                  <a:pt x="4" y="7"/>
                  <a:pt x="10" y="16"/>
                  <a:pt x="4" y="21"/>
                </a:cubicBezTo>
                <a:cubicBezTo>
                  <a:pt x="7" y="24"/>
                  <a:pt x="0" y="28"/>
                  <a:pt x="5" y="31"/>
                </a:cubicBezTo>
                <a:cubicBezTo>
                  <a:pt x="1" y="40"/>
                  <a:pt x="17" y="36"/>
                  <a:pt x="12" y="45"/>
                </a:cubicBezTo>
                <a:cubicBezTo>
                  <a:pt x="13" y="45"/>
                  <a:pt x="15" y="44"/>
                  <a:pt x="16" y="44"/>
                </a:cubicBezTo>
                <a:cubicBezTo>
                  <a:pt x="19" y="44"/>
                  <a:pt x="21" y="46"/>
                  <a:pt x="22" y="49"/>
                </a:cubicBezTo>
                <a:cubicBezTo>
                  <a:pt x="23" y="47"/>
                  <a:pt x="25" y="46"/>
                  <a:pt x="27" y="46"/>
                </a:cubicBezTo>
                <a:cubicBezTo>
                  <a:pt x="29" y="46"/>
                  <a:pt x="32" y="48"/>
                  <a:pt x="35" y="48"/>
                </a:cubicBezTo>
                <a:cubicBezTo>
                  <a:pt x="38" y="48"/>
                  <a:pt x="37" y="44"/>
                  <a:pt x="39" y="42"/>
                </a:cubicBezTo>
                <a:cubicBezTo>
                  <a:pt x="40" y="41"/>
                  <a:pt x="42" y="41"/>
                  <a:pt x="44" y="41"/>
                </a:cubicBezTo>
                <a:cubicBezTo>
                  <a:pt x="45" y="41"/>
                  <a:pt x="47" y="41"/>
                  <a:pt x="48" y="41"/>
                </a:cubicBezTo>
                <a:cubicBezTo>
                  <a:pt x="41" y="34"/>
                  <a:pt x="54" y="34"/>
                  <a:pt x="52" y="26"/>
                </a:cubicBezTo>
                <a:cubicBezTo>
                  <a:pt x="54" y="15"/>
                  <a:pt x="46" y="10"/>
                  <a:pt x="39" y="6"/>
                </a:cubicBezTo>
                <a:quadBezTo>
                  <a:pt x="39" y="5"/>
                  <a:pt x="39" y="5"/>
                </a:quadBezTo>
                <a:cubicBezTo>
                  <a:pt x="36" y="3"/>
                  <a:pt x="35" y="2"/>
                  <a:pt x="33" y="0"/>
                </a:cubicBezTo>
              </a:path>
            </a:pathLst>
          </a:custGeom>
          <a:solidFill>
            <a:srgbClr val="85A162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30" name="Google Shape;930;p36"/>
          <p:cNvSpPr/>
          <p:nvPr/>
        </p:nvSpPr>
        <p:spPr>
          <a:xfrm>
            <a:off x="11604642" y="929485"/>
            <a:ext cx="0" cy="4763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quadBezTo>
                  <a:pt x="0" y="0"/>
                  <a:pt x="0" y="1"/>
                </a:quadBezTo>
                <a:quadBezTo>
                  <a:pt x="0" y="0"/>
                  <a:pt x="0" y="0"/>
                </a:quadBezTo>
              </a:path>
            </a:pathLst>
          </a:custGeom>
          <a:solidFill>
            <a:srgbClr val="5C7839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931" name="Google Shape;931;p36"/>
          <p:cNvPicPr/>
          <p:nvPr/>
        </p:nvPicPr>
        <p:blipFill rotWithShape="1">
          <a:blip r:embed="rId35">
            <a:alphaModFix/>
          </a:blip>
          <a:srcRect/>
          <a:stretch>
            <a:fillRect/>
          </a:stretch>
        </p:blipFill>
        <p:spPr>
          <a:xfrm>
            <a:off x="11503042" y="1042197"/>
            <a:ext cx="333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36"/>
          <p:cNvPicPr/>
          <p:nvPr/>
        </p:nvPicPr>
        <p:blipFill rotWithShape="1">
          <a:blip r:embed="rId36">
            <a:alphaModFix/>
          </a:blip>
          <a:srcRect/>
          <a:stretch>
            <a:fillRect/>
          </a:stretch>
        </p:blipFill>
        <p:spPr>
          <a:xfrm>
            <a:off x="11522092" y="1034260"/>
            <a:ext cx="66675" cy="6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36"/>
          <p:cNvPicPr/>
          <p:nvPr/>
        </p:nvPicPr>
        <p:blipFill rotWithShape="1">
          <a:blip r:embed="rId37">
            <a:alphaModFix/>
          </a:blip>
          <a:srcRect/>
          <a:stretch>
            <a:fillRect/>
          </a:stretch>
        </p:blipFill>
        <p:spPr>
          <a:xfrm>
            <a:off x="11499867" y="1010447"/>
            <a:ext cx="333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36"/>
          <p:cNvPicPr/>
          <p:nvPr/>
        </p:nvPicPr>
        <p:blipFill rotWithShape="1">
          <a:blip r:embed="rId38">
            <a:alphaModFix/>
          </a:blip>
          <a:srcRect/>
          <a:stretch>
            <a:fillRect/>
          </a:stretch>
        </p:blipFill>
        <p:spPr>
          <a:xfrm>
            <a:off x="11499867" y="965997"/>
            <a:ext cx="33338" cy="36513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p36"/>
          <p:cNvSpPr/>
          <p:nvPr/>
        </p:nvSpPr>
        <p:spPr>
          <a:xfrm>
            <a:off x="11574479" y="1050135"/>
            <a:ext cx="11113" cy="7938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0" y="0"/>
                </a:moveTo>
                <a:lnTo>
                  <a:pt x="7" y="5"/>
                </a:lnTo>
                <a:lnTo>
                  <a:pt x="7" y="3"/>
                </a:lnTo>
                <a:lnTo>
                  <a:pt x="0" y="0"/>
                </a:lnTo>
                <a:close/>
              </a:path>
            </a:pathLst>
          </a:custGeom>
          <a:solidFill>
            <a:srgbClr val="819E6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36" name="Google Shape;936;p36"/>
          <p:cNvSpPr/>
          <p:nvPr/>
        </p:nvSpPr>
        <p:spPr>
          <a:xfrm>
            <a:off x="11574479" y="1050135"/>
            <a:ext cx="11113" cy="7938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0" y="0"/>
                </a:moveTo>
                <a:lnTo>
                  <a:pt x="7" y="5"/>
                </a:lnTo>
                <a:lnTo>
                  <a:pt x="7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pic>
        <p:nvPicPr>
          <p:cNvPr id="937" name="Google Shape;937;p36"/>
          <p:cNvPicPr/>
          <p:nvPr/>
        </p:nvPicPr>
        <p:blipFill rotWithShape="1">
          <a:blip r:embed="rId39">
            <a:alphaModFix/>
          </a:blip>
          <a:srcRect/>
          <a:stretch>
            <a:fillRect/>
          </a:stretch>
        </p:blipFill>
        <p:spPr>
          <a:xfrm>
            <a:off x="11569717" y="1010447"/>
            <a:ext cx="34925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36"/>
          <p:cNvPicPr/>
          <p:nvPr/>
        </p:nvPicPr>
        <p:blipFill rotWithShape="1">
          <a:blip r:embed="rId40">
            <a:alphaModFix/>
          </a:blip>
          <a:srcRect/>
          <a:stretch>
            <a:fillRect/>
          </a:stretch>
        </p:blipFill>
        <p:spPr>
          <a:xfrm>
            <a:off x="11585592" y="1013622"/>
            <a:ext cx="33338" cy="36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36"/>
          <p:cNvPicPr/>
          <p:nvPr/>
        </p:nvPicPr>
        <p:blipFill rotWithShape="1">
          <a:blip r:embed="rId41">
            <a:alphaModFix/>
          </a:blip>
          <a:srcRect/>
          <a:stretch>
            <a:fillRect/>
          </a:stretch>
        </p:blipFill>
        <p:spPr>
          <a:xfrm>
            <a:off x="11563367" y="978697"/>
            <a:ext cx="44450" cy="3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36"/>
          <p:cNvPicPr/>
          <p:nvPr/>
        </p:nvPicPr>
        <p:blipFill rotWithShape="1">
          <a:blip r:embed="rId42">
            <a:alphaModFix/>
          </a:blip>
          <a:srcRect/>
          <a:stretch>
            <a:fillRect/>
          </a:stretch>
        </p:blipFill>
        <p:spPr>
          <a:xfrm>
            <a:off x="11577654" y="962822"/>
            <a:ext cx="33338" cy="4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36"/>
          <p:cNvPicPr/>
          <p:nvPr/>
        </p:nvPicPr>
        <p:blipFill rotWithShape="1">
          <a:blip r:embed="rId43">
            <a:alphaModFix/>
          </a:blip>
          <a:srcRect/>
          <a:stretch>
            <a:fillRect/>
          </a:stretch>
        </p:blipFill>
        <p:spPr>
          <a:xfrm>
            <a:off x="12066604" y="1026322"/>
            <a:ext cx="66675" cy="71438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36"/>
          <p:cNvSpPr/>
          <p:nvPr/>
        </p:nvSpPr>
        <p:spPr>
          <a:xfrm>
            <a:off x="12141217" y="821535"/>
            <a:ext cx="55563" cy="228600"/>
          </a:xfrm>
          <a:custGeom>
            <a:avLst/>
            <a:gdLst/>
            <a:ahLst/>
            <a:cxnLst/>
            <a:rect l="l" t="t" r="r" b="b"/>
            <a:pathLst>
              <a:path w="15" h="57" extrusionOk="0">
                <a:moveTo>
                  <a:pt x="11" y="0"/>
                </a:moveTo>
                <a:cubicBezTo>
                  <a:pt x="10" y="0"/>
                  <a:pt x="9" y="0"/>
                  <a:pt x="8" y="1"/>
                </a:cubicBezTo>
                <a:cubicBezTo>
                  <a:pt x="2" y="13"/>
                  <a:pt x="13" y="28"/>
                  <a:pt x="3" y="37"/>
                </a:cubicBezTo>
                <a:cubicBezTo>
                  <a:pt x="1" y="41"/>
                  <a:pt x="0" y="45"/>
                  <a:pt x="2" y="50"/>
                </a:cubicBezTo>
                <a:cubicBezTo>
                  <a:pt x="7" y="51"/>
                  <a:pt x="12" y="54"/>
                  <a:pt x="15" y="57"/>
                </a:cubicBezTo>
                <a:quadBezTo>
                  <a:pt x="15" y="1"/>
                  <a:pt x="15" y="1"/>
                </a:quadBezTo>
                <a:cubicBezTo>
                  <a:pt x="14" y="0"/>
                  <a:pt x="12" y="0"/>
                  <a:pt x="11" y="0"/>
                </a:cubicBezTo>
              </a:path>
            </a:pathLst>
          </a:custGeom>
          <a:solidFill>
            <a:srgbClr val="CD8DBD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43" name="Google Shape;943;p36"/>
          <p:cNvSpPr/>
          <p:nvPr/>
        </p:nvSpPr>
        <p:spPr>
          <a:xfrm>
            <a:off x="11723704" y="1250160"/>
            <a:ext cx="101600" cy="100013"/>
          </a:xfrm>
          <a:custGeom>
            <a:avLst/>
            <a:gdLst/>
            <a:ahLst/>
            <a:cxnLst/>
            <a:rect l="l" t="t" r="r" b="b"/>
            <a:pathLst>
              <a:path w="27" h="25" extrusionOk="0">
                <a:moveTo>
                  <a:pt x="20" y="21"/>
                </a:moveTo>
                <a:cubicBezTo>
                  <a:pt x="20" y="21"/>
                  <a:pt x="19" y="21"/>
                  <a:pt x="19" y="20"/>
                </a:cubicBezTo>
                <a:quadBezTo>
                  <a:pt x="22" y="19"/>
                  <a:pt x="22" y="19"/>
                </a:quadBezTo>
                <a:quadBezTo>
                  <a:pt x="22" y="21"/>
                  <a:pt x="22" y="21"/>
                </a:quadBezTo>
                <a:quadBezTo>
                  <a:pt x="22" y="21"/>
                  <a:pt x="22" y="21"/>
                </a:quadBezTo>
                <a:quadBezTo>
                  <a:pt x="21" y="21"/>
                  <a:pt x="21" y="21"/>
                </a:quadBezTo>
                <a:cubicBezTo>
                  <a:pt x="21" y="21"/>
                  <a:pt x="20" y="21"/>
                  <a:pt x="20" y="21"/>
                </a:cubicBezTo>
                <a:moveTo>
                  <a:pt x="9" y="21"/>
                </a:moveTo>
                <a:cubicBezTo>
                  <a:pt x="8" y="21"/>
                  <a:pt x="7" y="21"/>
                  <a:pt x="7" y="19"/>
                </a:cubicBezTo>
                <a:cubicBezTo>
                  <a:pt x="8" y="18"/>
                  <a:pt x="10" y="17"/>
                  <a:pt x="11" y="17"/>
                </a:cubicBezTo>
                <a:cubicBezTo>
                  <a:pt x="12" y="17"/>
                  <a:pt x="13" y="18"/>
                  <a:pt x="14" y="18"/>
                </a:cubicBezTo>
                <a:cubicBezTo>
                  <a:pt x="16" y="19"/>
                  <a:pt x="15" y="22"/>
                  <a:pt x="13" y="23"/>
                </a:cubicBezTo>
                <a:cubicBezTo>
                  <a:pt x="13" y="21"/>
                  <a:pt x="12" y="21"/>
                  <a:pt x="11" y="21"/>
                </a:cubicBezTo>
                <a:cubicBezTo>
                  <a:pt x="11" y="21"/>
                  <a:pt x="10" y="21"/>
                  <a:pt x="10" y="21"/>
                </a:cubicBezTo>
                <a:cubicBezTo>
                  <a:pt x="10" y="21"/>
                  <a:pt x="9" y="21"/>
                  <a:pt x="9" y="21"/>
                </a:cubicBezTo>
                <a:moveTo>
                  <a:pt x="8" y="16"/>
                </a:moveTo>
                <a:quadBezTo>
                  <a:pt x="10" y="16"/>
                  <a:pt x="10" y="16"/>
                </a:quadBezTo>
                <a:quadBezTo>
                  <a:pt x="8" y="16"/>
                  <a:pt x="8" y="16"/>
                </a:quadBezTo>
                <a:moveTo>
                  <a:pt x="16" y="11"/>
                </a:moveTo>
                <a:cubicBezTo>
                  <a:pt x="16" y="11"/>
                  <a:pt x="17" y="10"/>
                  <a:pt x="18" y="9"/>
                </a:cubicBezTo>
                <a:cubicBezTo>
                  <a:pt x="19" y="8"/>
                  <a:pt x="20" y="6"/>
                  <a:pt x="21" y="6"/>
                </a:cubicBezTo>
                <a:cubicBezTo>
                  <a:pt x="21" y="6"/>
                  <a:pt x="22" y="7"/>
                  <a:pt x="22" y="7"/>
                </a:cubicBezTo>
                <a:quadBezTo>
                  <a:pt x="20" y="9"/>
                  <a:pt x="20" y="9"/>
                </a:quadBezTo>
                <a:quadBezTo>
                  <a:pt x="20" y="9"/>
                  <a:pt x="21" y="9"/>
                </a:quadBezTo>
                <a:cubicBezTo>
                  <a:pt x="25" y="9"/>
                  <a:pt x="22" y="14"/>
                  <a:pt x="22" y="16"/>
                </a:cubicBezTo>
                <a:quadBezTo>
                  <a:pt x="22" y="16"/>
                  <a:pt x="22" y="15"/>
                </a:quadBezTo>
                <a:cubicBezTo>
                  <a:pt x="20" y="15"/>
                  <a:pt x="19" y="16"/>
                  <a:pt x="19" y="18"/>
                </a:cubicBezTo>
                <a:quadBezTo>
                  <a:pt x="19" y="18"/>
                  <a:pt x="19" y="18"/>
                </a:quadBezTo>
                <a:quadBezTo>
                  <a:pt x="18" y="18"/>
                  <a:pt x="18" y="18"/>
                </a:quadBezTo>
                <a:quadBezTo>
                  <a:pt x="18" y="18"/>
                  <a:pt x="18" y="18"/>
                </a:quadBezTo>
                <a:cubicBezTo>
                  <a:pt x="18" y="18"/>
                  <a:pt x="17" y="18"/>
                  <a:pt x="18" y="19"/>
                </a:cubicBezTo>
                <a:cubicBezTo>
                  <a:pt x="14" y="15"/>
                  <a:pt x="20" y="16"/>
                  <a:pt x="22" y="12"/>
                </a:cubicBezTo>
                <a:cubicBezTo>
                  <a:pt x="22" y="12"/>
                  <a:pt x="21" y="12"/>
                  <a:pt x="20" y="12"/>
                </a:cubicBezTo>
                <a:cubicBezTo>
                  <a:pt x="18" y="12"/>
                  <a:pt x="14" y="12"/>
                  <a:pt x="14" y="8"/>
                </a:cubicBezTo>
                <a:cubicBezTo>
                  <a:pt x="14" y="10"/>
                  <a:pt x="15" y="11"/>
                  <a:pt x="16" y="11"/>
                </a:cubicBezTo>
                <a:moveTo>
                  <a:pt x="8" y="9"/>
                </a:moveTo>
                <a:quadBezTo>
                  <a:pt x="7" y="9"/>
                  <a:pt x="7" y="9"/>
                </a:quadBezTo>
                <a:cubicBezTo>
                  <a:pt x="9" y="8"/>
                  <a:pt x="9" y="3"/>
                  <a:pt x="11" y="3"/>
                </a:cubicBezTo>
                <a:cubicBezTo>
                  <a:pt x="11" y="3"/>
                  <a:pt x="12" y="3"/>
                  <a:pt x="13" y="5"/>
                </a:cubicBezTo>
                <a:quadBezTo>
                  <a:pt x="12" y="7"/>
                  <a:pt x="12" y="7"/>
                </a:quadBezTo>
                <a:cubicBezTo>
                  <a:pt x="12" y="7"/>
                  <a:pt x="13" y="7"/>
                  <a:pt x="13" y="7"/>
                </a:cubicBezTo>
                <a:quadBezTo>
                  <a:pt x="13" y="7"/>
                  <a:pt x="13" y="7"/>
                </a:quadBezTo>
                <a:quadBezTo>
                  <a:pt x="12" y="7"/>
                  <a:pt x="12" y="7"/>
                </a:quadBezTo>
                <a:quadBezTo>
                  <a:pt x="12" y="7"/>
                  <a:pt x="12" y="7"/>
                </a:quadBezTo>
                <a:cubicBezTo>
                  <a:pt x="12" y="7"/>
                  <a:pt x="11" y="8"/>
                  <a:pt x="10" y="8"/>
                </a:cubicBezTo>
                <a:cubicBezTo>
                  <a:pt x="10" y="8"/>
                  <a:pt x="8" y="9"/>
                  <a:pt x="8" y="9"/>
                </a:cubicBezTo>
                <a:moveTo>
                  <a:pt x="14" y="0"/>
                </a:moveTo>
                <a:quadBezTo>
                  <a:pt x="14" y="0"/>
                  <a:pt x="14" y="0"/>
                </a:quadBezTo>
                <a:cubicBezTo>
                  <a:pt x="8" y="0"/>
                  <a:pt x="5" y="3"/>
                  <a:pt x="2" y="8"/>
                </a:cubicBezTo>
                <a:cubicBezTo>
                  <a:pt x="2" y="12"/>
                  <a:pt x="0" y="16"/>
                  <a:pt x="3" y="21"/>
                </a:cubicBezTo>
                <a:cubicBezTo>
                  <a:pt x="5" y="24"/>
                  <a:pt x="8" y="25"/>
                  <a:pt x="12" y="25"/>
                </a:cubicBezTo>
                <a:cubicBezTo>
                  <a:pt x="15" y="25"/>
                  <a:pt x="18" y="24"/>
                  <a:pt x="20" y="24"/>
                </a:cubicBezTo>
                <a:cubicBezTo>
                  <a:pt x="25" y="22"/>
                  <a:pt x="25" y="17"/>
                  <a:pt x="26" y="13"/>
                </a:cubicBezTo>
                <a:cubicBezTo>
                  <a:pt x="27" y="10"/>
                  <a:pt x="22" y="7"/>
                  <a:pt x="24" y="4"/>
                </a:cubicBezTo>
                <a:cubicBezTo>
                  <a:pt x="24" y="4"/>
                  <a:pt x="23" y="4"/>
                  <a:pt x="23" y="4"/>
                </a:cubicBezTo>
                <a:cubicBezTo>
                  <a:pt x="21" y="4"/>
                  <a:pt x="20" y="3"/>
                  <a:pt x="19" y="2"/>
                </a:cubicBezTo>
                <a:cubicBezTo>
                  <a:pt x="17" y="1"/>
                  <a:pt x="16" y="0"/>
                  <a:pt x="14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44" name="Google Shape;944;p36"/>
          <p:cNvSpPr/>
          <p:nvPr/>
        </p:nvSpPr>
        <p:spPr>
          <a:xfrm>
            <a:off x="11750692" y="1318422"/>
            <a:ext cx="33338" cy="23813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4" y="0"/>
                </a:moveTo>
                <a:cubicBezTo>
                  <a:pt x="3" y="0"/>
                  <a:pt x="1" y="1"/>
                  <a:pt x="0" y="2"/>
                </a:cubicBezTo>
                <a:cubicBezTo>
                  <a:pt x="0" y="4"/>
                  <a:pt x="1" y="4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3" y="4"/>
                  <a:pt x="4" y="4"/>
                  <a:pt x="4" y="4"/>
                </a:cubicBezTo>
                <a:cubicBezTo>
                  <a:pt x="5" y="4"/>
                  <a:pt x="6" y="4"/>
                  <a:pt x="6" y="6"/>
                </a:cubicBezTo>
                <a:cubicBezTo>
                  <a:pt x="8" y="5"/>
                  <a:pt x="9" y="2"/>
                  <a:pt x="7" y="1"/>
                </a:cubicBezTo>
                <a:cubicBezTo>
                  <a:pt x="6" y="1"/>
                  <a:pt x="5" y="0"/>
                  <a:pt x="4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45" name="Google Shape;945;p36"/>
          <p:cNvSpPr/>
          <p:nvPr/>
        </p:nvSpPr>
        <p:spPr>
          <a:xfrm>
            <a:off x="11753867" y="1315247"/>
            <a:ext cx="7938" cy="0"/>
          </a:xfrm>
          <a:custGeom>
            <a:avLst/>
            <a:gdLst/>
            <a:ahLst/>
            <a:cxnLst/>
            <a:rect l="l" t="t" r="r" b="b"/>
            <a:pathLst>
              <a:path w="5" h="120000" extrusionOk="0">
                <a:moveTo>
                  <a:pt x="5" y="0"/>
                </a:moveTo>
                <a:lnTo>
                  <a:pt x="0" y="0"/>
                </a:lnTo>
                <a:lnTo>
                  <a:pt x="5" y="0"/>
                </a:lnTo>
                <a:close/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46" name="Google Shape;946;p36"/>
          <p:cNvSpPr/>
          <p:nvPr/>
        </p:nvSpPr>
        <p:spPr>
          <a:xfrm>
            <a:off x="11753867" y="1315247"/>
            <a:ext cx="7938" cy="0"/>
          </a:xfrm>
          <a:custGeom>
            <a:avLst/>
            <a:gdLst/>
            <a:ahLst/>
            <a:cxnLst/>
            <a:rect l="l" t="t" r="r" b="b"/>
            <a:pathLst>
              <a:path w="5" h="120000" extrusionOk="0">
                <a:moveTo>
                  <a:pt x="5" y="0"/>
                </a:moveTo>
                <a:lnTo>
                  <a:pt x="0" y="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47" name="Google Shape;947;p36"/>
          <p:cNvSpPr/>
          <p:nvPr/>
        </p:nvSpPr>
        <p:spPr>
          <a:xfrm>
            <a:off x="11750692" y="1262860"/>
            <a:ext cx="22225" cy="23813"/>
          </a:xfrm>
          <a:custGeom>
            <a:avLst/>
            <a:gdLst/>
            <a:ahLst/>
            <a:cxnLst/>
            <a:rect l="l" t="t" r="r" b="b"/>
            <a:pathLst>
              <a:path w="6" h="6" extrusionOk="0">
                <a:moveTo>
                  <a:pt x="6" y="4"/>
                </a:moveTo>
                <a:cubicBezTo>
                  <a:pt x="6" y="4"/>
                  <a:pt x="5" y="4"/>
                  <a:pt x="5" y="4"/>
                </a:cubicBezTo>
                <a:quadBezTo>
                  <a:pt x="5" y="4"/>
                  <a:pt x="5" y="4"/>
                </a:quadBezTo>
                <a:quadBezTo>
                  <a:pt x="6" y="4"/>
                  <a:pt x="6" y="4"/>
                </a:quadBezTo>
                <a:quadBezTo>
                  <a:pt x="6" y="4"/>
                  <a:pt x="6" y="4"/>
                </a:quadBezTo>
                <a:moveTo>
                  <a:pt x="4" y="0"/>
                </a:moveTo>
                <a:cubicBezTo>
                  <a:pt x="2" y="0"/>
                  <a:pt x="2" y="5"/>
                  <a:pt x="0" y="6"/>
                </a:cubicBezTo>
                <a:quadBezTo>
                  <a:pt x="0" y="6"/>
                  <a:pt x="1" y="6"/>
                </a:quadBezTo>
                <a:cubicBezTo>
                  <a:pt x="1" y="6"/>
                  <a:pt x="3" y="5"/>
                  <a:pt x="3" y="5"/>
                </a:cubicBezTo>
                <a:cubicBezTo>
                  <a:pt x="4" y="5"/>
                  <a:pt x="5" y="4"/>
                  <a:pt x="5" y="4"/>
                </a:cubicBezTo>
                <a:quadBezTo>
                  <a:pt x="6" y="2"/>
                  <a:pt x="6" y="2"/>
                </a:quad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48" name="Google Shape;948;p36"/>
          <p:cNvSpPr/>
          <p:nvPr/>
        </p:nvSpPr>
        <p:spPr>
          <a:xfrm>
            <a:off x="11777679" y="1273972"/>
            <a:ext cx="41275" cy="52388"/>
          </a:xfrm>
          <a:custGeom>
            <a:avLst/>
            <a:gdLst/>
            <a:ahLst/>
            <a:cxnLst/>
            <a:rect l="l" t="t" r="r" b="b"/>
            <a:pathLst>
              <a:path w="11" h="13" extrusionOk="0">
                <a:moveTo>
                  <a:pt x="7" y="0"/>
                </a:moveTo>
                <a:cubicBezTo>
                  <a:pt x="6" y="0"/>
                  <a:pt x="5" y="2"/>
                  <a:pt x="4" y="3"/>
                </a:cubicBezTo>
                <a:cubicBezTo>
                  <a:pt x="3" y="4"/>
                  <a:pt x="2" y="5"/>
                  <a:pt x="2" y="5"/>
                </a:cubicBezTo>
                <a:cubicBezTo>
                  <a:pt x="1" y="5"/>
                  <a:pt x="0" y="4"/>
                  <a:pt x="0" y="2"/>
                </a:cubicBezTo>
                <a:cubicBezTo>
                  <a:pt x="0" y="6"/>
                  <a:pt x="4" y="6"/>
                  <a:pt x="6" y="6"/>
                </a:cubicBezTo>
                <a:cubicBezTo>
                  <a:pt x="7" y="6"/>
                  <a:pt x="8" y="6"/>
                  <a:pt x="8" y="6"/>
                </a:cubicBezTo>
                <a:cubicBezTo>
                  <a:pt x="6" y="10"/>
                  <a:pt x="0" y="9"/>
                  <a:pt x="4" y="13"/>
                </a:cubicBezTo>
                <a:cubicBezTo>
                  <a:pt x="3" y="12"/>
                  <a:pt x="4" y="12"/>
                  <a:pt x="4" y="12"/>
                </a:cubicBezTo>
                <a:quadBezTo>
                  <a:pt x="4" y="12"/>
                  <a:pt x="4" y="12"/>
                </a:quadBezTo>
                <a:quadBezTo>
                  <a:pt x="4" y="12"/>
                  <a:pt x="5" y="12"/>
                </a:quadBezTo>
                <a:quadBezTo>
                  <a:pt x="5" y="12"/>
                  <a:pt x="5" y="12"/>
                </a:quadBezTo>
                <a:cubicBezTo>
                  <a:pt x="5" y="10"/>
                  <a:pt x="6" y="9"/>
                  <a:pt x="8" y="9"/>
                </a:cubicBezTo>
                <a:quadBezTo>
                  <a:pt x="8" y="10"/>
                  <a:pt x="8" y="10"/>
                </a:quadBezTo>
                <a:cubicBezTo>
                  <a:pt x="8" y="8"/>
                  <a:pt x="11" y="3"/>
                  <a:pt x="7" y="3"/>
                </a:cubicBezTo>
                <a:quadBezTo>
                  <a:pt x="6" y="3"/>
                  <a:pt x="6" y="3"/>
                </a:quadBezTo>
                <a:quadBezTo>
                  <a:pt x="8" y="1"/>
                  <a:pt x="8" y="1"/>
                </a:quadBezTo>
                <a:cubicBezTo>
                  <a:pt x="8" y="1"/>
                  <a:pt x="7" y="0"/>
                  <a:pt x="7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49" name="Google Shape;949;p36"/>
          <p:cNvSpPr/>
          <p:nvPr/>
        </p:nvSpPr>
        <p:spPr>
          <a:xfrm>
            <a:off x="11795142" y="1326360"/>
            <a:ext cx="11113" cy="7938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3" y="0"/>
                </a:moveTo>
                <a:quadBezTo>
                  <a:pt x="0" y="1"/>
                  <a:pt x="0" y="1"/>
                </a:quadBezTo>
                <a:cubicBezTo>
                  <a:pt x="0" y="2"/>
                  <a:pt x="1" y="2"/>
                  <a:pt x="1" y="2"/>
                </a:cubicBezTo>
                <a:cubicBezTo>
                  <a:pt x="1" y="2"/>
                  <a:pt x="2" y="2"/>
                  <a:pt x="2" y="2"/>
                </a:cubicBezTo>
                <a:quadBezTo>
                  <a:pt x="2" y="2"/>
                  <a:pt x="3" y="2"/>
                </a:quadBezTo>
                <a:quadBezTo>
                  <a:pt x="3" y="2"/>
                  <a:pt x="3" y="2"/>
                </a:quadBezTo>
                <a:quadBezTo>
                  <a:pt x="3" y="0"/>
                  <a:pt x="3" y="0"/>
                </a:quad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50" name="Google Shape;950;p36"/>
          <p:cNvSpPr txBox="1"/>
          <p:nvPr/>
        </p:nvSpPr>
        <p:spPr>
          <a:xfrm>
            <a:off x="0" y="-540547"/>
            <a:ext cx="6973384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800">
                <a:solidFill>
                  <a:srgbClr val="595959"/>
                </a:solidFill>
                <a:latin typeface="맑은 고딕"/>
                <a:ea typeface="맑은 고딕"/>
                <a:cs typeface="맑은 고딕"/>
                <a:sym typeface="맑은 고딕"/>
              </a:rPr>
              <a:t>배경 편집은 [보기 &gt; 슬라이드 마스터]에서 수정/삭제 가능합니다.</a:t>
            </a:r>
            <a:endParaRPr sz="1800">
              <a:solidFill>
                <a:srgbClr val="595959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951" name="Google Shape;951;p36"/>
          <p:cNvSpPr txBox="1"/>
          <p:nvPr/>
        </p:nvSpPr>
        <p:spPr>
          <a:xfrm>
            <a:off x="4114170" y="2774015"/>
            <a:ext cx="6667361" cy="131028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8000" b="1">
                <a:ln w="9525">
                  <a:solidFill>
                    <a:schemeClr val="accent3"/>
                  </a:solidFill>
                </a:ln>
                <a:solidFill>
                  <a:srgbClr val="FFD966"/>
                </a:solidFill>
                <a:latin typeface="배달의민족 한나체 Pro"/>
                <a:ea typeface="배달의민족 한나체 Pro"/>
                <a:cs typeface="맑은 고딕"/>
                <a:sym typeface="맑은 고딕"/>
              </a:rPr>
              <a:t>THANK</a:t>
            </a:r>
            <a:r>
              <a:rPr lang="en-US" altLang="ko-KR" sz="8000" b="1">
                <a:ln w="9525">
                  <a:solidFill>
                    <a:schemeClr val="accent3"/>
                  </a:solidFill>
                </a:ln>
                <a:solidFill>
                  <a:srgbClr val="FFD966"/>
                </a:solidFill>
                <a:latin typeface="배달의민족 한나체 Pro"/>
                <a:ea typeface="배달의민족 한나체 Pro"/>
                <a:cs typeface="맑은 고딕"/>
                <a:sym typeface="맑은 고딕"/>
              </a:rPr>
              <a:t> </a:t>
            </a:r>
            <a:r>
              <a:rPr lang="en-US" sz="8000" b="1">
                <a:ln w="9525">
                  <a:solidFill>
                    <a:schemeClr val="accent3"/>
                  </a:solidFill>
                </a:ln>
                <a:solidFill>
                  <a:srgbClr val="FFD966"/>
                </a:solidFill>
                <a:latin typeface="배달의민족 한나체 Pro"/>
                <a:ea typeface="배달의민족 한나체 Pro"/>
                <a:cs typeface="맑은 고딕"/>
                <a:sym typeface="맑은 고딕"/>
              </a:rPr>
              <a:t>YO</a:t>
            </a:r>
            <a:r>
              <a:rPr lang="en-US" altLang="ko-KR" sz="8000" b="1">
                <a:ln w="9525">
                  <a:solidFill>
                    <a:schemeClr val="accent3"/>
                  </a:solidFill>
                </a:ln>
                <a:solidFill>
                  <a:srgbClr val="FFD966"/>
                </a:solidFill>
                <a:latin typeface="배달의민족 한나체 Pro"/>
                <a:ea typeface="배달의민족 한나체 Pro"/>
                <a:cs typeface="맑은 고딕"/>
                <a:sym typeface="맑은 고딕"/>
              </a:rPr>
              <a:t>U</a:t>
            </a:r>
            <a:r>
              <a:rPr lang="en-US" sz="8000" b="1">
                <a:ln w="9525">
                  <a:solidFill>
                    <a:schemeClr val="accent3"/>
                  </a:solidFill>
                </a:ln>
                <a:solidFill>
                  <a:srgbClr val="FFD966"/>
                </a:solidFill>
                <a:latin typeface="배달의민족 한나체 Pro"/>
                <a:ea typeface="배달의민족 한나체 Pro"/>
                <a:cs typeface="맑은 고딕"/>
                <a:sym typeface="맑은 고딕"/>
              </a:rPr>
              <a:t>!</a:t>
            </a:r>
          </a:p>
        </p:txBody>
      </p:sp>
      <p:sp>
        <p:nvSpPr>
          <p:cNvPr id="952" name="Google Shape;952;p36"/>
          <p:cNvSpPr txBox="1"/>
          <p:nvPr/>
        </p:nvSpPr>
        <p:spPr>
          <a:xfrm>
            <a:off x="3620477" y="4440650"/>
            <a:ext cx="6045900" cy="307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5238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cxnSp>
        <p:nvCxnSpPr>
          <p:cNvPr id="954" name="직선 연결선 953"/>
          <p:cNvCxnSpPr>
            <a:cxnSpLocks/>
          </p:cNvCxnSpPr>
          <p:nvPr/>
        </p:nvCxnSpPr>
        <p:spPr>
          <a:xfrm>
            <a:off x="4270342" y="2937504"/>
            <a:ext cx="6054152" cy="0"/>
          </a:xfrm>
          <a:prstGeom prst="line">
            <a:avLst/>
          </a:prstGeom>
          <a:noFill/>
          <a:ln w="19050" cap="flat" cmpd="sng" algn="ctr">
            <a:solidFill>
              <a:srgbClr val="FFD966">
                <a:alpha val="100000"/>
              </a:srgbClr>
            </a:solidFill>
            <a:prstDash val="dash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1"/>
          <p:cNvSpPr/>
          <p:nvPr/>
        </p:nvSpPr>
        <p:spPr>
          <a:xfrm>
            <a:off x="3975118" y="3768196"/>
            <a:ext cx="607027" cy="679492"/>
          </a:xfrm>
          <a:custGeom>
            <a:avLst/>
            <a:gdLst/>
            <a:ahLst/>
            <a:cxnLst/>
            <a:rect l="l" t="t" r="r" b="b"/>
            <a:pathLst>
              <a:path w="216" h="227" extrusionOk="0">
                <a:moveTo>
                  <a:pt x="76" y="16"/>
                </a:moveTo>
                <a:quadBezTo>
                  <a:pt x="76" y="17"/>
                  <a:pt x="76" y="17"/>
                </a:quadBezTo>
                <a:quadBezTo>
                  <a:pt x="76" y="17"/>
                  <a:pt x="76" y="16"/>
                </a:quadBezTo>
                <a:moveTo>
                  <a:pt x="171" y="0"/>
                </a:moveTo>
                <a:cubicBezTo>
                  <a:pt x="155" y="17"/>
                  <a:pt x="135" y="39"/>
                  <a:pt x="112" y="43"/>
                </a:cubicBezTo>
                <a:cubicBezTo>
                  <a:pt x="108" y="46"/>
                  <a:pt x="114" y="49"/>
                  <a:pt x="113" y="52"/>
                </a:cubicBezTo>
                <a:cubicBezTo>
                  <a:pt x="111" y="54"/>
                  <a:pt x="109" y="55"/>
                  <a:pt x="108" y="55"/>
                </a:cubicBezTo>
                <a:cubicBezTo>
                  <a:pt x="106" y="55"/>
                  <a:pt x="104" y="53"/>
                  <a:pt x="103" y="51"/>
                </a:cubicBezTo>
                <a:cubicBezTo>
                  <a:pt x="102" y="50"/>
                  <a:pt x="101" y="48"/>
                  <a:pt x="99" y="48"/>
                </a:cubicBezTo>
                <a:cubicBezTo>
                  <a:pt x="99" y="48"/>
                  <a:pt x="98" y="48"/>
                  <a:pt x="97" y="49"/>
                </a:cubicBezTo>
                <a:cubicBezTo>
                  <a:pt x="90" y="39"/>
                  <a:pt x="86" y="26"/>
                  <a:pt x="80" y="14"/>
                </a:cubicBezTo>
                <a:cubicBezTo>
                  <a:pt x="79" y="15"/>
                  <a:pt x="78" y="18"/>
                  <a:pt x="77" y="18"/>
                </a:cubicBezTo>
                <a:quadBezTo>
                  <a:pt x="77" y="18"/>
                  <a:pt x="76" y="17"/>
                </a:quadBezTo>
                <a:cubicBezTo>
                  <a:pt x="82" y="26"/>
                  <a:pt x="83" y="42"/>
                  <a:pt x="80" y="53"/>
                </a:cubicBezTo>
                <a:quadBezTo>
                  <a:pt x="80" y="53"/>
                  <a:pt x="79" y="53"/>
                </a:quadBezTo>
                <a:cubicBezTo>
                  <a:pt x="77" y="53"/>
                  <a:pt x="74" y="49"/>
                  <a:pt x="72" y="48"/>
                </a:cubicBezTo>
                <a:cubicBezTo>
                  <a:pt x="71" y="49"/>
                  <a:pt x="77" y="53"/>
                  <a:pt x="75" y="57"/>
                </a:cubicBezTo>
                <a:cubicBezTo>
                  <a:pt x="74" y="57"/>
                  <a:pt x="73" y="57"/>
                  <a:pt x="71" y="57"/>
                </a:cubicBezTo>
                <a:cubicBezTo>
                  <a:pt x="63" y="57"/>
                  <a:pt x="55" y="54"/>
                  <a:pt x="49" y="47"/>
                </a:cubicBezTo>
                <a:quadBezTo>
                  <a:pt x="53" y="57"/>
                  <a:pt x="53" y="57"/>
                </a:quadBezTo>
                <a:cubicBezTo>
                  <a:pt x="52" y="62"/>
                  <a:pt x="46" y="62"/>
                  <a:pt x="43" y="63"/>
                </a:cubicBezTo>
                <a:cubicBezTo>
                  <a:pt x="48" y="66"/>
                  <a:pt x="53" y="70"/>
                  <a:pt x="56" y="73"/>
                </a:cubicBezTo>
                <a:cubicBezTo>
                  <a:pt x="57" y="77"/>
                  <a:pt x="55" y="79"/>
                  <a:pt x="52" y="79"/>
                </a:cubicBezTo>
                <a:quadBezTo>
                  <a:pt x="58" y="84"/>
                  <a:pt x="58" y="84"/>
                </a:quadBezTo>
                <a:cubicBezTo>
                  <a:pt x="63" y="93"/>
                  <a:pt x="49" y="85"/>
                  <a:pt x="52" y="94"/>
                </a:cubicBezTo>
                <a:cubicBezTo>
                  <a:pt x="47" y="96"/>
                  <a:pt x="42" y="97"/>
                  <a:pt x="37" y="97"/>
                </a:cubicBezTo>
                <a:cubicBezTo>
                  <a:pt x="27" y="97"/>
                  <a:pt x="16" y="94"/>
                  <a:pt x="6" y="94"/>
                </a:cubicBezTo>
                <a:cubicBezTo>
                  <a:pt x="9" y="97"/>
                  <a:pt x="0" y="104"/>
                  <a:pt x="8" y="105"/>
                </a:cubicBezTo>
                <a:cubicBezTo>
                  <a:pt x="9" y="104"/>
                  <a:pt x="11" y="103"/>
                  <a:pt x="13" y="103"/>
                </a:cubicBezTo>
                <a:cubicBezTo>
                  <a:pt x="14" y="103"/>
                  <a:pt x="16" y="104"/>
                  <a:pt x="18" y="104"/>
                </a:cubicBezTo>
                <a:cubicBezTo>
                  <a:pt x="20" y="104"/>
                  <a:pt x="22" y="105"/>
                  <a:pt x="23" y="105"/>
                </a:cubicBezTo>
                <a:cubicBezTo>
                  <a:pt x="25" y="105"/>
                  <a:pt x="26" y="105"/>
                  <a:pt x="28" y="104"/>
                </a:cubicBezTo>
                <a:cubicBezTo>
                  <a:pt x="33" y="109"/>
                  <a:pt x="42" y="112"/>
                  <a:pt x="44" y="119"/>
                </a:cubicBezTo>
                <a:cubicBezTo>
                  <a:pt x="35" y="123"/>
                  <a:pt x="46" y="135"/>
                  <a:pt x="35" y="137"/>
                </a:cubicBezTo>
                <a:cubicBezTo>
                  <a:pt x="31" y="140"/>
                  <a:pt x="25" y="140"/>
                  <a:pt x="22" y="142"/>
                </a:cubicBezTo>
                <a:cubicBezTo>
                  <a:pt x="34" y="146"/>
                  <a:pt x="33" y="163"/>
                  <a:pt x="50" y="163"/>
                </a:cubicBezTo>
                <a:quadBezTo>
                  <a:pt x="50" y="163"/>
                  <a:pt x="50" y="163"/>
                </a:quadBezTo>
                <a:quadBezTo>
                  <a:pt x="54" y="177"/>
                  <a:pt x="54" y="177"/>
                </a:quadBezTo>
                <a:cubicBezTo>
                  <a:pt x="53" y="183"/>
                  <a:pt x="45" y="188"/>
                  <a:pt x="46" y="192"/>
                </a:cubicBezTo>
                <a:cubicBezTo>
                  <a:pt x="61" y="184"/>
                  <a:pt x="64" y="165"/>
                  <a:pt x="81" y="161"/>
                </a:cubicBezTo>
                <a:cubicBezTo>
                  <a:pt x="93" y="176"/>
                  <a:pt x="97" y="196"/>
                  <a:pt x="109" y="211"/>
                </a:cubicBezTo>
                <a:cubicBezTo>
                  <a:pt x="108" y="212"/>
                  <a:pt x="107" y="214"/>
                  <a:pt x="105" y="215"/>
                </a:cubicBezTo>
                <a:cubicBezTo>
                  <a:pt x="107" y="217"/>
                  <a:pt x="105" y="226"/>
                  <a:pt x="109" y="226"/>
                </a:cubicBezTo>
                <a:quadBezTo>
                  <a:pt x="110" y="226"/>
                  <a:pt x="111" y="225"/>
                </a:quadBezTo>
                <a:cubicBezTo>
                  <a:pt x="113" y="226"/>
                  <a:pt x="114" y="227"/>
                  <a:pt x="115" y="227"/>
                </a:cubicBezTo>
                <a:cubicBezTo>
                  <a:pt x="122" y="227"/>
                  <a:pt x="111" y="207"/>
                  <a:pt x="117" y="202"/>
                </a:cubicBezTo>
                <a:cubicBezTo>
                  <a:pt x="120" y="205"/>
                  <a:pt x="124" y="208"/>
                  <a:pt x="128" y="208"/>
                </a:cubicBezTo>
                <a:cubicBezTo>
                  <a:pt x="129" y="208"/>
                  <a:pt x="131" y="207"/>
                  <a:pt x="132" y="206"/>
                </a:cubicBezTo>
                <a:cubicBezTo>
                  <a:pt x="129" y="197"/>
                  <a:pt x="139" y="198"/>
                  <a:pt x="141" y="192"/>
                </a:cubicBezTo>
                <a:cubicBezTo>
                  <a:pt x="148" y="193"/>
                  <a:pt x="151" y="203"/>
                  <a:pt x="159" y="207"/>
                </a:cubicBezTo>
                <a:cubicBezTo>
                  <a:pt x="166" y="193"/>
                  <a:pt x="169" y="172"/>
                  <a:pt x="176" y="155"/>
                </a:cubicBezTo>
                <a:cubicBezTo>
                  <a:pt x="177" y="149"/>
                  <a:pt x="173" y="143"/>
                  <a:pt x="170" y="137"/>
                </a:cubicBezTo>
                <a:cubicBezTo>
                  <a:pt x="175" y="133"/>
                  <a:pt x="181" y="132"/>
                  <a:pt x="187" y="132"/>
                </a:cubicBezTo>
                <a:cubicBezTo>
                  <a:pt x="188" y="132"/>
                  <a:pt x="189" y="132"/>
                  <a:pt x="190" y="132"/>
                </a:cubicBezTo>
                <a:cubicBezTo>
                  <a:pt x="191" y="132"/>
                  <a:pt x="193" y="132"/>
                  <a:pt x="194" y="132"/>
                </a:cubicBezTo>
                <a:cubicBezTo>
                  <a:pt x="199" y="132"/>
                  <a:pt x="203" y="132"/>
                  <a:pt x="208" y="129"/>
                </a:cubicBezTo>
                <a:cubicBezTo>
                  <a:pt x="213" y="127"/>
                  <a:pt x="216" y="122"/>
                  <a:pt x="216" y="117"/>
                </a:cubicBezTo>
                <a:cubicBezTo>
                  <a:pt x="210" y="109"/>
                  <a:pt x="203" y="107"/>
                  <a:pt x="196" y="107"/>
                </a:cubicBezTo>
                <a:cubicBezTo>
                  <a:pt x="193" y="107"/>
                  <a:pt x="191" y="108"/>
                  <a:pt x="189" y="108"/>
                </a:cubicBezTo>
                <a:cubicBezTo>
                  <a:pt x="186" y="108"/>
                  <a:pt x="184" y="108"/>
                  <a:pt x="181" y="108"/>
                </a:cubicBezTo>
                <a:cubicBezTo>
                  <a:pt x="174" y="108"/>
                  <a:pt x="167" y="106"/>
                  <a:pt x="161" y="98"/>
                </a:cubicBezTo>
                <a:cubicBezTo>
                  <a:pt x="167" y="82"/>
                  <a:pt x="167" y="62"/>
                  <a:pt x="159" y="47"/>
                </a:cubicBezTo>
                <a:cubicBezTo>
                  <a:pt x="146" y="33"/>
                  <a:pt x="167" y="26"/>
                  <a:pt x="173" y="17"/>
                </a:cubicBezTo>
                <a:cubicBezTo>
                  <a:pt x="176" y="11"/>
                  <a:pt x="170" y="5"/>
                  <a:pt x="17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 b="1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38" name="Google Shape;338;p21"/>
          <p:cNvSpPr/>
          <p:nvPr/>
        </p:nvSpPr>
        <p:spPr>
          <a:xfrm>
            <a:off x="2820597" y="2263145"/>
            <a:ext cx="860055" cy="1052501"/>
          </a:xfrm>
          <a:custGeom>
            <a:avLst/>
            <a:gdLst/>
            <a:ahLst/>
            <a:cxnLst/>
            <a:rect l="l" t="t" r="r" b="b"/>
            <a:pathLst>
              <a:path w="306" h="351" extrusionOk="0">
                <a:moveTo>
                  <a:pt x="42" y="89"/>
                </a:moveTo>
                <a:cubicBezTo>
                  <a:pt x="42" y="89"/>
                  <a:pt x="43" y="89"/>
                  <a:pt x="43" y="89"/>
                </a:cubicBezTo>
                <a:cubicBezTo>
                  <a:pt x="43" y="89"/>
                  <a:pt x="42" y="89"/>
                  <a:pt x="42" y="89"/>
                </a:cubicBezTo>
                <a:moveTo>
                  <a:pt x="160" y="0"/>
                </a:moveTo>
                <a:cubicBezTo>
                  <a:pt x="149" y="35"/>
                  <a:pt x="138" y="79"/>
                  <a:pt x="110" y="100"/>
                </a:cubicBezTo>
                <a:cubicBezTo>
                  <a:pt x="106" y="107"/>
                  <a:pt x="116" y="107"/>
                  <a:pt x="116" y="111"/>
                </a:cubicBezTo>
                <a:cubicBezTo>
                  <a:pt x="114" y="117"/>
                  <a:pt x="112" y="119"/>
                  <a:pt x="109" y="119"/>
                </a:cubicBezTo>
                <a:cubicBezTo>
                  <a:pt x="107" y="119"/>
                  <a:pt x="105" y="118"/>
                  <a:pt x="103" y="117"/>
                </a:cubicBezTo>
                <a:cubicBezTo>
                  <a:pt x="101" y="116"/>
                  <a:pt x="99" y="115"/>
                  <a:pt x="97" y="115"/>
                </a:cubicBezTo>
                <a:cubicBezTo>
                  <a:pt x="95" y="115"/>
                  <a:pt x="94" y="116"/>
                  <a:pt x="93" y="118"/>
                </a:cubicBezTo>
                <a:cubicBezTo>
                  <a:pt x="77" y="110"/>
                  <a:pt x="62" y="94"/>
                  <a:pt x="46" y="83"/>
                </a:cubicBezTo>
                <a:cubicBezTo>
                  <a:pt x="45" y="84"/>
                  <a:pt x="46" y="89"/>
                  <a:pt x="44" y="89"/>
                </a:cubicBezTo>
                <a:quadBezTo>
                  <a:pt x="43" y="89"/>
                  <a:pt x="43" y="89"/>
                </a:quadBezTo>
                <a:cubicBezTo>
                  <a:pt x="57" y="97"/>
                  <a:pt x="69" y="119"/>
                  <a:pt x="72" y="135"/>
                </a:cubicBezTo>
                <a:cubicBezTo>
                  <a:pt x="71" y="136"/>
                  <a:pt x="70" y="136"/>
                  <a:pt x="69" y="136"/>
                </a:cubicBezTo>
                <a:cubicBezTo>
                  <a:pt x="65" y="136"/>
                  <a:pt x="60" y="134"/>
                  <a:pt x="58" y="134"/>
                </a:cubicBezTo>
                <a:cubicBezTo>
                  <a:pt x="57" y="137"/>
                  <a:pt x="69" y="137"/>
                  <a:pt x="69" y="144"/>
                </a:cubicBezTo>
                <a:cubicBezTo>
                  <a:pt x="61" y="150"/>
                  <a:pt x="52" y="152"/>
                  <a:pt x="42" y="152"/>
                </a:cubicBezTo>
                <a:cubicBezTo>
                  <a:pt x="37" y="152"/>
                  <a:pt x="31" y="151"/>
                  <a:pt x="26" y="150"/>
                </a:cubicBezTo>
                <a:quadBezTo>
                  <a:pt x="39" y="160"/>
                  <a:pt x="39" y="160"/>
                </a:quadBezTo>
                <a:cubicBezTo>
                  <a:pt x="40" y="167"/>
                  <a:pt x="32" y="171"/>
                  <a:pt x="29" y="174"/>
                </a:cubicBezTo>
                <a:cubicBezTo>
                  <a:pt x="38" y="175"/>
                  <a:pt x="47" y="177"/>
                  <a:pt x="54" y="180"/>
                </a:cubicBezTo>
                <a:cubicBezTo>
                  <a:pt x="58" y="184"/>
                  <a:pt x="56" y="188"/>
                  <a:pt x="52" y="191"/>
                </a:cubicBezTo>
                <a:quadBezTo>
                  <a:pt x="65" y="193"/>
                  <a:pt x="65" y="193"/>
                </a:quadBezTo>
                <a:cubicBezTo>
                  <a:pt x="77" y="203"/>
                  <a:pt x="52" y="200"/>
                  <a:pt x="63" y="211"/>
                </a:cubicBezTo>
                <a:cubicBezTo>
                  <a:pt x="48" y="229"/>
                  <a:pt x="21" y="232"/>
                  <a:pt x="0" y="242"/>
                </a:cubicBezTo>
                <a:cubicBezTo>
                  <a:pt x="5" y="244"/>
                  <a:pt x="0" y="257"/>
                  <a:pt x="6" y="257"/>
                </a:cubicBezTo>
                <a:cubicBezTo>
                  <a:pt x="7" y="257"/>
                  <a:pt x="8" y="257"/>
                  <a:pt x="9" y="256"/>
                </a:cubicBezTo>
                <a:cubicBezTo>
                  <a:pt x="16" y="246"/>
                  <a:pt x="28" y="250"/>
                  <a:pt x="37" y="241"/>
                </a:cubicBezTo>
                <a:cubicBezTo>
                  <a:pt x="47" y="245"/>
                  <a:pt x="62" y="242"/>
                  <a:pt x="69" y="251"/>
                </a:cubicBezTo>
                <a:cubicBezTo>
                  <a:pt x="60" y="262"/>
                  <a:pt x="83" y="271"/>
                  <a:pt x="69" y="281"/>
                </a:cubicBezTo>
                <a:cubicBezTo>
                  <a:pt x="66" y="288"/>
                  <a:pt x="58" y="292"/>
                  <a:pt x="55" y="296"/>
                </a:cubicBezTo>
                <a:cubicBezTo>
                  <a:pt x="56" y="296"/>
                  <a:pt x="57" y="296"/>
                  <a:pt x="58" y="296"/>
                </a:cubicBezTo>
                <a:cubicBezTo>
                  <a:pt x="65" y="296"/>
                  <a:pt x="71" y="299"/>
                  <a:pt x="76" y="303"/>
                </a:cubicBezTo>
                <a:cubicBezTo>
                  <a:pt x="82" y="306"/>
                  <a:pt x="88" y="309"/>
                  <a:pt x="96" y="309"/>
                </a:cubicBezTo>
                <a:cubicBezTo>
                  <a:pt x="99" y="309"/>
                  <a:pt x="104" y="308"/>
                  <a:pt x="108" y="306"/>
                </a:cubicBezTo>
                <a:quadBezTo>
                  <a:pt x="122" y="323"/>
                  <a:pt x="122" y="323"/>
                </a:quadBezTo>
                <a:cubicBezTo>
                  <a:pt x="125" y="331"/>
                  <a:pt x="118" y="343"/>
                  <a:pt x="123" y="349"/>
                </a:cubicBezTo>
                <a:cubicBezTo>
                  <a:pt x="137" y="328"/>
                  <a:pt x="129" y="299"/>
                  <a:pt x="148" y="283"/>
                </a:cubicBezTo>
                <a:cubicBezTo>
                  <a:pt x="175" y="295"/>
                  <a:pt x="194" y="318"/>
                  <a:pt x="222" y="330"/>
                </a:cubicBezTo>
                <a:cubicBezTo>
                  <a:pt x="221" y="333"/>
                  <a:pt x="221" y="337"/>
                  <a:pt x="219" y="339"/>
                </a:cubicBezTo>
                <a:cubicBezTo>
                  <a:pt x="222" y="340"/>
                  <a:pt x="225" y="351"/>
                  <a:pt x="230" y="351"/>
                </a:cubicBezTo>
                <a:cubicBezTo>
                  <a:pt x="231" y="351"/>
                  <a:pt x="232" y="351"/>
                  <a:pt x="234" y="349"/>
                </a:cubicBezTo>
                <a:quadBezTo>
                  <a:pt x="234" y="349"/>
                  <a:pt x="234" y="349"/>
                </a:quadBezTo>
                <a:cubicBezTo>
                  <a:pt x="258" y="349"/>
                  <a:pt x="220" y="327"/>
                  <a:pt x="226" y="314"/>
                </a:cubicBezTo>
                <a:cubicBezTo>
                  <a:pt x="229" y="314"/>
                  <a:pt x="233" y="315"/>
                  <a:pt x="236" y="315"/>
                </a:cubicBezTo>
                <a:cubicBezTo>
                  <a:pt x="242" y="315"/>
                  <a:pt x="247" y="314"/>
                  <a:pt x="249" y="308"/>
                </a:cubicBezTo>
                <a:cubicBezTo>
                  <a:pt x="239" y="298"/>
                  <a:pt x="254" y="293"/>
                  <a:pt x="251" y="283"/>
                </a:cubicBezTo>
                <a:cubicBezTo>
                  <a:pt x="253" y="282"/>
                  <a:pt x="254" y="282"/>
                  <a:pt x="256" y="282"/>
                </a:cubicBezTo>
                <a:cubicBezTo>
                  <a:pt x="261" y="282"/>
                  <a:pt x="266" y="284"/>
                  <a:pt x="270" y="286"/>
                </a:cubicBezTo>
                <a:cubicBezTo>
                  <a:pt x="275" y="288"/>
                  <a:pt x="280" y="290"/>
                  <a:pt x="286" y="290"/>
                </a:cubicBezTo>
                <a:quadBezTo>
                  <a:pt x="286" y="290"/>
                  <a:pt x="286" y="290"/>
                </a:quadBezTo>
                <a:cubicBezTo>
                  <a:pt x="286" y="267"/>
                  <a:pt x="277" y="236"/>
                  <a:pt x="274" y="208"/>
                </a:cubicBezTo>
                <a:cubicBezTo>
                  <a:pt x="271" y="198"/>
                  <a:pt x="261" y="194"/>
                  <a:pt x="254" y="188"/>
                </a:cubicBezTo>
                <a:cubicBezTo>
                  <a:pt x="262" y="167"/>
                  <a:pt x="288" y="169"/>
                  <a:pt x="300" y="151"/>
                </a:cubicBezTo>
                <a:cubicBezTo>
                  <a:pt x="304" y="144"/>
                  <a:pt x="306" y="136"/>
                  <a:pt x="302" y="128"/>
                </a:cubicBezTo>
                <a:cubicBezTo>
                  <a:pt x="297" y="125"/>
                  <a:pt x="292" y="124"/>
                  <a:pt x="287" y="124"/>
                </a:cubicBezTo>
                <a:cubicBezTo>
                  <a:pt x="277" y="124"/>
                  <a:pt x="268" y="130"/>
                  <a:pt x="259" y="135"/>
                </a:cubicBezTo>
                <a:cubicBezTo>
                  <a:pt x="250" y="140"/>
                  <a:pt x="241" y="146"/>
                  <a:pt x="231" y="146"/>
                </a:cubicBezTo>
                <a:cubicBezTo>
                  <a:pt x="226" y="146"/>
                  <a:pt x="221" y="144"/>
                  <a:pt x="215" y="141"/>
                </a:cubicBezTo>
                <a:cubicBezTo>
                  <a:pt x="211" y="114"/>
                  <a:pt x="197" y="87"/>
                  <a:pt x="176" y="72"/>
                </a:cubicBezTo>
                <a:cubicBezTo>
                  <a:pt x="149" y="63"/>
                  <a:pt x="173" y="39"/>
                  <a:pt x="174" y="22"/>
                </a:cubicBezTo>
                <a:cubicBezTo>
                  <a:pt x="175" y="12"/>
                  <a:pt x="162" y="8"/>
                  <a:pt x="160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 b="1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39" name="Google Shape;339;p21"/>
          <p:cNvSpPr/>
          <p:nvPr/>
        </p:nvSpPr>
        <p:spPr>
          <a:xfrm rot="15650352">
            <a:off x="5210720" y="5419802"/>
            <a:ext cx="522685" cy="585646"/>
          </a:xfrm>
          <a:custGeom>
            <a:avLst/>
            <a:gdLst/>
            <a:ahLst/>
            <a:cxnLst/>
            <a:rect l="l" t="t" r="r" b="b"/>
            <a:pathLst>
              <a:path w="186" h="195" extrusionOk="0">
                <a:moveTo>
                  <a:pt x="71" y="0"/>
                </a:moveTo>
                <a:quadBezTo>
                  <a:pt x="71" y="0"/>
                  <a:pt x="71" y="0"/>
                </a:quadBezTo>
                <a:cubicBezTo>
                  <a:pt x="69" y="4"/>
                  <a:pt x="70" y="11"/>
                  <a:pt x="64" y="11"/>
                </a:cubicBezTo>
                <a:cubicBezTo>
                  <a:pt x="63" y="12"/>
                  <a:pt x="62" y="12"/>
                  <a:pt x="60" y="12"/>
                </a:cubicBezTo>
                <a:cubicBezTo>
                  <a:pt x="55" y="12"/>
                  <a:pt x="51" y="9"/>
                  <a:pt x="45" y="7"/>
                </a:cubicBezTo>
                <a:quadBezTo>
                  <a:pt x="42" y="17"/>
                  <a:pt x="42" y="17"/>
                </a:quadBezTo>
                <a:quadBezTo>
                  <a:pt x="41" y="17"/>
                  <a:pt x="40" y="17"/>
                </a:quadBezTo>
                <a:cubicBezTo>
                  <a:pt x="39" y="17"/>
                  <a:pt x="38" y="17"/>
                  <a:pt x="37" y="17"/>
                </a:cubicBezTo>
                <a:cubicBezTo>
                  <a:pt x="36" y="16"/>
                  <a:pt x="35" y="16"/>
                  <a:pt x="34" y="16"/>
                </a:cubicBezTo>
                <a:cubicBezTo>
                  <a:pt x="34" y="16"/>
                  <a:pt x="33" y="16"/>
                  <a:pt x="33" y="16"/>
                </a:cubicBezTo>
                <a:cubicBezTo>
                  <a:pt x="32" y="20"/>
                  <a:pt x="30" y="24"/>
                  <a:pt x="29" y="28"/>
                </a:cubicBezTo>
                <a:cubicBezTo>
                  <a:pt x="27" y="30"/>
                  <a:pt x="24" y="31"/>
                  <a:pt x="22" y="31"/>
                </a:cubicBezTo>
                <a:cubicBezTo>
                  <a:pt x="19" y="31"/>
                  <a:pt x="16" y="29"/>
                  <a:pt x="13" y="28"/>
                </a:cubicBezTo>
                <a:cubicBezTo>
                  <a:pt x="11" y="42"/>
                  <a:pt x="9" y="57"/>
                  <a:pt x="0" y="70"/>
                </a:cubicBezTo>
                <a:cubicBezTo>
                  <a:pt x="9" y="95"/>
                  <a:pt x="0" y="117"/>
                  <a:pt x="5" y="142"/>
                </a:cubicBezTo>
                <a:quadBezTo>
                  <a:pt x="17" y="146"/>
                  <a:pt x="17" y="146"/>
                </a:quadBezTo>
                <a:cubicBezTo>
                  <a:pt x="19" y="152"/>
                  <a:pt x="13" y="158"/>
                  <a:pt x="12" y="163"/>
                </a:cubicBezTo>
                <a:cubicBezTo>
                  <a:pt x="14" y="164"/>
                  <a:pt x="15" y="164"/>
                  <a:pt x="15" y="164"/>
                </a:cubicBezTo>
                <a:cubicBezTo>
                  <a:pt x="17" y="164"/>
                  <a:pt x="18" y="163"/>
                  <a:pt x="19" y="161"/>
                </a:cubicBezTo>
                <a:cubicBezTo>
                  <a:pt x="19" y="160"/>
                  <a:pt x="20" y="158"/>
                  <a:pt x="22" y="158"/>
                </a:cubicBezTo>
                <a:cubicBezTo>
                  <a:pt x="23" y="158"/>
                  <a:pt x="24" y="159"/>
                  <a:pt x="25" y="159"/>
                </a:cubicBezTo>
                <a:cubicBezTo>
                  <a:pt x="32" y="167"/>
                  <a:pt x="30" y="178"/>
                  <a:pt x="33" y="186"/>
                </a:cubicBezTo>
                <a:cubicBezTo>
                  <a:pt x="35" y="183"/>
                  <a:pt x="38" y="179"/>
                  <a:pt x="39" y="175"/>
                </a:cubicBezTo>
                <a:quadBezTo>
                  <a:pt x="39" y="175"/>
                  <a:pt x="39" y="175"/>
                </a:quadBezTo>
                <a:cubicBezTo>
                  <a:pt x="46" y="175"/>
                  <a:pt x="53" y="180"/>
                  <a:pt x="58" y="182"/>
                </a:cubicBezTo>
                <a:cubicBezTo>
                  <a:pt x="57" y="186"/>
                  <a:pt x="57" y="192"/>
                  <a:pt x="60" y="194"/>
                </a:cubicBezTo>
                <a:cubicBezTo>
                  <a:pt x="67" y="194"/>
                  <a:pt x="64" y="182"/>
                  <a:pt x="70" y="182"/>
                </a:cubicBezTo>
                <a:cubicBezTo>
                  <a:pt x="71" y="182"/>
                  <a:pt x="73" y="183"/>
                  <a:pt x="75" y="184"/>
                </a:cubicBezTo>
                <a:quadBezTo>
                  <a:pt x="75" y="184"/>
                  <a:pt x="75" y="184"/>
                </a:quadBezTo>
                <a:cubicBezTo>
                  <a:pt x="83" y="184"/>
                  <a:pt x="78" y="194"/>
                  <a:pt x="84" y="195"/>
                </a:cubicBezTo>
                <a:cubicBezTo>
                  <a:pt x="91" y="194"/>
                  <a:pt x="85" y="188"/>
                  <a:pt x="88" y="184"/>
                </a:cubicBezTo>
                <a:cubicBezTo>
                  <a:pt x="90" y="184"/>
                  <a:pt x="91" y="183"/>
                  <a:pt x="92" y="183"/>
                </a:cubicBezTo>
                <a:cubicBezTo>
                  <a:pt x="97" y="183"/>
                  <a:pt x="99" y="192"/>
                  <a:pt x="104" y="193"/>
                </a:cubicBezTo>
                <a:cubicBezTo>
                  <a:pt x="105" y="189"/>
                  <a:pt x="103" y="186"/>
                  <a:pt x="102" y="183"/>
                </a:cubicBezTo>
                <a:cubicBezTo>
                  <a:pt x="104" y="180"/>
                  <a:pt x="106" y="179"/>
                  <a:pt x="108" y="179"/>
                </a:cubicBezTo>
                <a:cubicBezTo>
                  <a:pt x="110" y="179"/>
                  <a:pt x="111" y="181"/>
                  <a:pt x="113" y="183"/>
                </a:cubicBezTo>
                <a:cubicBezTo>
                  <a:pt x="114" y="185"/>
                  <a:pt x="116" y="187"/>
                  <a:pt x="118" y="187"/>
                </a:cubicBezTo>
                <a:cubicBezTo>
                  <a:pt x="119" y="187"/>
                  <a:pt x="120" y="187"/>
                  <a:pt x="121" y="186"/>
                </a:cubicBezTo>
                <a:cubicBezTo>
                  <a:pt x="128" y="174"/>
                  <a:pt x="139" y="158"/>
                  <a:pt x="145" y="142"/>
                </a:cubicBezTo>
                <a:cubicBezTo>
                  <a:pt x="148" y="139"/>
                  <a:pt x="151" y="138"/>
                  <a:pt x="154" y="138"/>
                </a:cubicBezTo>
                <a:cubicBezTo>
                  <a:pt x="157" y="138"/>
                  <a:pt x="161" y="139"/>
                  <a:pt x="164" y="140"/>
                </a:cubicBezTo>
                <a:cubicBezTo>
                  <a:pt x="168" y="140"/>
                  <a:pt x="171" y="141"/>
                  <a:pt x="175" y="141"/>
                </a:cubicBezTo>
                <a:cubicBezTo>
                  <a:pt x="178" y="141"/>
                  <a:pt x="181" y="140"/>
                  <a:pt x="184" y="138"/>
                </a:cubicBezTo>
                <a:cubicBezTo>
                  <a:pt x="186" y="133"/>
                  <a:pt x="183" y="132"/>
                  <a:pt x="180" y="132"/>
                </a:cubicBezTo>
                <a:cubicBezTo>
                  <a:pt x="180" y="132"/>
                  <a:pt x="179" y="132"/>
                  <a:pt x="179" y="132"/>
                </a:cubicBezTo>
                <a:quadBezTo>
                  <a:pt x="178" y="132"/>
                  <a:pt x="177" y="132"/>
                </a:quadBezTo>
                <a:cubicBezTo>
                  <a:pt x="174" y="132"/>
                  <a:pt x="172" y="132"/>
                  <a:pt x="170" y="129"/>
                </a:cubicBezTo>
                <a:cubicBezTo>
                  <a:pt x="154" y="105"/>
                  <a:pt x="144" y="82"/>
                  <a:pt x="149" y="53"/>
                </a:cubicBezTo>
                <a:quadBezTo>
                  <a:pt x="178" y="39"/>
                  <a:pt x="178" y="39"/>
                </a:quadBezTo>
                <a:quadBezTo>
                  <a:pt x="178" y="39"/>
                  <a:pt x="178" y="39"/>
                </a:quadBezTo>
                <a:cubicBezTo>
                  <a:pt x="177" y="39"/>
                  <a:pt x="174" y="33"/>
                  <a:pt x="176" y="32"/>
                </a:cubicBezTo>
                <a:cubicBezTo>
                  <a:pt x="160" y="35"/>
                  <a:pt x="147" y="46"/>
                  <a:pt x="131" y="47"/>
                </a:cubicBezTo>
                <a:cubicBezTo>
                  <a:pt x="132" y="45"/>
                  <a:pt x="137" y="46"/>
                  <a:pt x="136" y="43"/>
                </a:cubicBezTo>
                <a:cubicBezTo>
                  <a:pt x="132" y="45"/>
                  <a:pt x="127" y="49"/>
                  <a:pt x="122" y="49"/>
                </a:cubicBezTo>
                <a:cubicBezTo>
                  <a:pt x="121" y="49"/>
                  <a:pt x="120" y="49"/>
                  <a:pt x="119" y="48"/>
                </a:cubicBezTo>
                <a:cubicBezTo>
                  <a:pt x="117" y="33"/>
                  <a:pt x="108" y="37"/>
                  <a:pt x="110" y="21"/>
                </a:cubicBezTo>
                <a:cubicBezTo>
                  <a:pt x="109" y="20"/>
                  <a:pt x="108" y="20"/>
                  <a:pt x="107" y="20"/>
                </a:cubicBezTo>
                <a:cubicBezTo>
                  <a:pt x="106" y="20"/>
                  <a:pt x="105" y="20"/>
                  <a:pt x="103" y="20"/>
                </a:cubicBezTo>
                <a:cubicBezTo>
                  <a:pt x="102" y="20"/>
                  <a:pt x="101" y="21"/>
                  <a:pt x="100" y="21"/>
                </a:cubicBezTo>
                <a:cubicBezTo>
                  <a:pt x="100" y="21"/>
                  <a:pt x="99" y="21"/>
                  <a:pt x="99" y="20"/>
                </a:cubicBezTo>
                <a:cubicBezTo>
                  <a:pt x="96" y="18"/>
                  <a:pt x="95" y="14"/>
                  <a:pt x="98" y="12"/>
                </a:cubicBezTo>
                <a:cubicBezTo>
                  <a:pt x="96" y="5"/>
                  <a:pt x="84" y="10"/>
                  <a:pt x="78" y="6"/>
                </a:cubicBezTo>
                <a:cubicBezTo>
                  <a:pt x="76" y="4"/>
                  <a:pt x="74" y="0"/>
                  <a:pt x="7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 b="1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40" name="Google Shape;340;p21"/>
          <p:cNvSpPr/>
          <p:nvPr/>
        </p:nvSpPr>
        <p:spPr>
          <a:xfrm>
            <a:off x="1606856" y="990954"/>
            <a:ext cx="607027" cy="679492"/>
          </a:xfrm>
          <a:custGeom>
            <a:avLst/>
            <a:gdLst/>
            <a:ahLst/>
            <a:cxnLst/>
            <a:rect l="l" t="t" r="r" b="b"/>
            <a:pathLst>
              <a:path w="216" h="227" extrusionOk="0">
                <a:moveTo>
                  <a:pt x="76" y="16"/>
                </a:moveTo>
                <a:quadBezTo>
                  <a:pt x="76" y="17"/>
                  <a:pt x="76" y="17"/>
                </a:quadBezTo>
                <a:quadBezTo>
                  <a:pt x="76" y="17"/>
                  <a:pt x="76" y="16"/>
                </a:quadBezTo>
                <a:moveTo>
                  <a:pt x="171" y="0"/>
                </a:moveTo>
                <a:cubicBezTo>
                  <a:pt x="155" y="17"/>
                  <a:pt x="135" y="39"/>
                  <a:pt x="112" y="43"/>
                </a:cubicBezTo>
                <a:cubicBezTo>
                  <a:pt x="108" y="46"/>
                  <a:pt x="114" y="49"/>
                  <a:pt x="113" y="52"/>
                </a:cubicBezTo>
                <a:cubicBezTo>
                  <a:pt x="111" y="54"/>
                  <a:pt x="109" y="55"/>
                  <a:pt x="108" y="55"/>
                </a:cubicBezTo>
                <a:cubicBezTo>
                  <a:pt x="106" y="55"/>
                  <a:pt x="104" y="53"/>
                  <a:pt x="103" y="51"/>
                </a:cubicBezTo>
                <a:cubicBezTo>
                  <a:pt x="102" y="50"/>
                  <a:pt x="101" y="48"/>
                  <a:pt x="99" y="48"/>
                </a:cubicBezTo>
                <a:cubicBezTo>
                  <a:pt x="99" y="48"/>
                  <a:pt x="98" y="48"/>
                  <a:pt x="97" y="49"/>
                </a:cubicBezTo>
                <a:cubicBezTo>
                  <a:pt x="90" y="39"/>
                  <a:pt x="86" y="26"/>
                  <a:pt x="80" y="14"/>
                </a:cubicBezTo>
                <a:cubicBezTo>
                  <a:pt x="79" y="15"/>
                  <a:pt x="78" y="18"/>
                  <a:pt x="77" y="18"/>
                </a:cubicBezTo>
                <a:quadBezTo>
                  <a:pt x="77" y="18"/>
                  <a:pt x="76" y="17"/>
                </a:quadBezTo>
                <a:cubicBezTo>
                  <a:pt x="82" y="26"/>
                  <a:pt x="83" y="42"/>
                  <a:pt x="80" y="53"/>
                </a:cubicBezTo>
                <a:quadBezTo>
                  <a:pt x="80" y="53"/>
                  <a:pt x="79" y="53"/>
                </a:quadBezTo>
                <a:cubicBezTo>
                  <a:pt x="77" y="53"/>
                  <a:pt x="74" y="49"/>
                  <a:pt x="72" y="48"/>
                </a:cubicBezTo>
                <a:cubicBezTo>
                  <a:pt x="71" y="49"/>
                  <a:pt x="77" y="53"/>
                  <a:pt x="75" y="57"/>
                </a:cubicBezTo>
                <a:cubicBezTo>
                  <a:pt x="74" y="57"/>
                  <a:pt x="73" y="57"/>
                  <a:pt x="71" y="57"/>
                </a:cubicBezTo>
                <a:cubicBezTo>
                  <a:pt x="63" y="57"/>
                  <a:pt x="55" y="54"/>
                  <a:pt x="49" y="47"/>
                </a:cubicBezTo>
                <a:quadBezTo>
                  <a:pt x="53" y="57"/>
                  <a:pt x="53" y="57"/>
                </a:quadBezTo>
                <a:cubicBezTo>
                  <a:pt x="52" y="62"/>
                  <a:pt x="46" y="62"/>
                  <a:pt x="43" y="63"/>
                </a:cubicBezTo>
                <a:cubicBezTo>
                  <a:pt x="48" y="66"/>
                  <a:pt x="53" y="70"/>
                  <a:pt x="56" y="73"/>
                </a:cubicBezTo>
                <a:cubicBezTo>
                  <a:pt x="57" y="77"/>
                  <a:pt x="55" y="79"/>
                  <a:pt x="52" y="79"/>
                </a:cubicBezTo>
                <a:quadBezTo>
                  <a:pt x="58" y="84"/>
                  <a:pt x="58" y="84"/>
                </a:quadBezTo>
                <a:cubicBezTo>
                  <a:pt x="63" y="93"/>
                  <a:pt x="49" y="85"/>
                  <a:pt x="52" y="94"/>
                </a:cubicBezTo>
                <a:cubicBezTo>
                  <a:pt x="47" y="96"/>
                  <a:pt x="42" y="97"/>
                  <a:pt x="37" y="97"/>
                </a:cubicBezTo>
                <a:cubicBezTo>
                  <a:pt x="27" y="97"/>
                  <a:pt x="16" y="94"/>
                  <a:pt x="6" y="94"/>
                </a:cubicBezTo>
                <a:cubicBezTo>
                  <a:pt x="9" y="97"/>
                  <a:pt x="0" y="104"/>
                  <a:pt x="8" y="105"/>
                </a:cubicBezTo>
                <a:cubicBezTo>
                  <a:pt x="9" y="104"/>
                  <a:pt x="11" y="103"/>
                  <a:pt x="13" y="103"/>
                </a:cubicBezTo>
                <a:cubicBezTo>
                  <a:pt x="14" y="103"/>
                  <a:pt x="16" y="104"/>
                  <a:pt x="18" y="104"/>
                </a:cubicBezTo>
                <a:cubicBezTo>
                  <a:pt x="20" y="104"/>
                  <a:pt x="22" y="105"/>
                  <a:pt x="23" y="105"/>
                </a:cubicBezTo>
                <a:cubicBezTo>
                  <a:pt x="25" y="105"/>
                  <a:pt x="26" y="105"/>
                  <a:pt x="28" y="104"/>
                </a:cubicBezTo>
                <a:cubicBezTo>
                  <a:pt x="33" y="109"/>
                  <a:pt x="42" y="112"/>
                  <a:pt x="44" y="119"/>
                </a:cubicBezTo>
                <a:cubicBezTo>
                  <a:pt x="35" y="123"/>
                  <a:pt x="46" y="135"/>
                  <a:pt x="35" y="137"/>
                </a:cubicBezTo>
                <a:cubicBezTo>
                  <a:pt x="31" y="140"/>
                  <a:pt x="25" y="140"/>
                  <a:pt x="22" y="142"/>
                </a:cubicBezTo>
                <a:cubicBezTo>
                  <a:pt x="34" y="146"/>
                  <a:pt x="33" y="163"/>
                  <a:pt x="50" y="163"/>
                </a:cubicBezTo>
                <a:quadBezTo>
                  <a:pt x="50" y="163"/>
                  <a:pt x="50" y="163"/>
                </a:quadBezTo>
                <a:quadBezTo>
                  <a:pt x="54" y="177"/>
                  <a:pt x="54" y="177"/>
                </a:quadBezTo>
                <a:cubicBezTo>
                  <a:pt x="53" y="183"/>
                  <a:pt x="45" y="188"/>
                  <a:pt x="46" y="192"/>
                </a:cubicBezTo>
                <a:cubicBezTo>
                  <a:pt x="61" y="184"/>
                  <a:pt x="64" y="165"/>
                  <a:pt x="81" y="161"/>
                </a:cubicBezTo>
                <a:cubicBezTo>
                  <a:pt x="93" y="176"/>
                  <a:pt x="97" y="196"/>
                  <a:pt x="109" y="211"/>
                </a:cubicBezTo>
                <a:cubicBezTo>
                  <a:pt x="108" y="212"/>
                  <a:pt x="107" y="214"/>
                  <a:pt x="105" y="215"/>
                </a:cubicBezTo>
                <a:cubicBezTo>
                  <a:pt x="107" y="217"/>
                  <a:pt x="105" y="226"/>
                  <a:pt x="109" y="226"/>
                </a:cubicBezTo>
                <a:quadBezTo>
                  <a:pt x="110" y="226"/>
                  <a:pt x="111" y="225"/>
                </a:quadBezTo>
                <a:cubicBezTo>
                  <a:pt x="113" y="226"/>
                  <a:pt x="114" y="227"/>
                  <a:pt x="115" y="227"/>
                </a:cubicBezTo>
                <a:cubicBezTo>
                  <a:pt x="122" y="227"/>
                  <a:pt x="111" y="207"/>
                  <a:pt x="117" y="202"/>
                </a:cubicBezTo>
                <a:cubicBezTo>
                  <a:pt x="120" y="205"/>
                  <a:pt x="124" y="208"/>
                  <a:pt x="128" y="208"/>
                </a:cubicBezTo>
                <a:cubicBezTo>
                  <a:pt x="129" y="208"/>
                  <a:pt x="131" y="207"/>
                  <a:pt x="132" y="206"/>
                </a:cubicBezTo>
                <a:cubicBezTo>
                  <a:pt x="129" y="197"/>
                  <a:pt x="139" y="198"/>
                  <a:pt x="141" y="192"/>
                </a:cubicBezTo>
                <a:cubicBezTo>
                  <a:pt x="148" y="193"/>
                  <a:pt x="151" y="203"/>
                  <a:pt x="159" y="207"/>
                </a:cubicBezTo>
                <a:cubicBezTo>
                  <a:pt x="166" y="193"/>
                  <a:pt x="169" y="172"/>
                  <a:pt x="176" y="155"/>
                </a:cubicBezTo>
                <a:cubicBezTo>
                  <a:pt x="177" y="149"/>
                  <a:pt x="173" y="143"/>
                  <a:pt x="170" y="137"/>
                </a:cubicBezTo>
                <a:cubicBezTo>
                  <a:pt x="175" y="133"/>
                  <a:pt x="181" y="132"/>
                  <a:pt x="187" y="132"/>
                </a:cubicBezTo>
                <a:cubicBezTo>
                  <a:pt x="188" y="132"/>
                  <a:pt x="189" y="132"/>
                  <a:pt x="190" y="132"/>
                </a:cubicBezTo>
                <a:cubicBezTo>
                  <a:pt x="191" y="132"/>
                  <a:pt x="193" y="132"/>
                  <a:pt x="194" y="132"/>
                </a:cubicBezTo>
                <a:cubicBezTo>
                  <a:pt x="199" y="132"/>
                  <a:pt x="203" y="132"/>
                  <a:pt x="208" y="129"/>
                </a:cubicBezTo>
                <a:cubicBezTo>
                  <a:pt x="213" y="127"/>
                  <a:pt x="216" y="122"/>
                  <a:pt x="216" y="117"/>
                </a:cubicBezTo>
                <a:cubicBezTo>
                  <a:pt x="210" y="109"/>
                  <a:pt x="203" y="107"/>
                  <a:pt x="196" y="107"/>
                </a:cubicBezTo>
                <a:cubicBezTo>
                  <a:pt x="193" y="107"/>
                  <a:pt x="191" y="108"/>
                  <a:pt x="189" y="108"/>
                </a:cubicBezTo>
                <a:cubicBezTo>
                  <a:pt x="186" y="108"/>
                  <a:pt x="184" y="108"/>
                  <a:pt x="181" y="108"/>
                </a:cubicBezTo>
                <a:cubicBezTo>
                  <a:pt x="174" y="108"/>
                  <a:pt x="167" y="106"/>
                  <a:pt x="161" y="98"/>
                </a:cubicBezTo>
                <a:cubicBezTo>
                  <a:pt x="167" y="82"/>
                  <a:pt x="167" y="62"/>
                  <a:pt x="159" y="47"/>
                </a:cubicBezTo>
                <a:cubicBezTo>
                  <a:pt x="146" y="33"/>
                  <a:pt x="167" y="26"/>
                  <a:pt x="173" y="17"/>
                </a:cubicBezTo>
                <a:cubicBezTo>
                  <a:pt x="176" y="11"/>
                  <a:pt x="170" y="5"/>
                  <a:pt x="17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 b="1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41" name="Google Shape;341;p21"/>
          <p:cNvSpPr txBox="1"/>
          <p:nvPr/>
        </p:nvSpPr>
        <p:spPr>
          <a:xfrm>
            <a:off x="282564" y="5780395"/>
            <a:ext cx="1922386" cy="69467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4000" b="1">
                <a:solidFill>
                  <a:schemeClr val="lt1"/>
                </a:solidFill>
                <a:latin typeface="배달의민족 한나체 Pro"/>
                <a:ea typeface="배달의민족 한나체 Pro"/>
                <a:cs typeface="맑은 고딕"/>
                <a:sym typeface="맑은 고딕"/>
              </a:rPr>
              <a:t>목차</a:t>
            </a:r>
            <a:endParaRPr sz="4000" b="1">
              <a:solidFill>
                <a:schemeClr val="lt1"/>
              </a:solidFill>
              <a:latin typeface="배달의민족 한나체 Pro"/>
              <a:cs typeface="맑은 고딕"/>
              <a:sym typeface="맑은 고딕"/>
            </a:endParaRPr>
          </a:p>
        </p:txBody>
      </p:sp>
      <p:sp>
        <p:nvSpPr>
          <p:cNvPr id="342" name="Google Shape;342;p21"/>
          <p:cNvSpPr/>
          <p:nvPr/>
        </p:nvSpPr>
        <p:spPr>
          <a:xfrm>
            <a:off x="11322261" y="1186223"/>
            <a:ext cx="14255" cy="9503"/>
          </a:xfrm>
          <a:custGeom>
            <a:avLst/>
            <a:gdLst/>
            <a:ahLst/>
            <a:cxnLst/>
            <a:rect l="l" t="t" r="r" b="b"/>
            <a:pathLst>
              <a:path w="5" h="3" extrusionOk="0">
                <a:moveTo>
                  <a:pt x="3" y="0"/>
                </a:moveTo>
                <a:cubicBezTo>
                  <a:pt x="2" y="0"/>
                  <a:pt x="0" y="1"/>
                  <a:pt x="0" y="2"/>
                </a:cubicBezTo>
                <a:cubicBezTo>
                  <a:pt x="0" y="2"/>
                  <a:pt x="0" y="3"/>
                  <a:pt x="0" y="3"/>
                </a:cubicBezTo>
                <a:cubicBezTo>
                  <a:pt x="0" y="3"/>
                  <a:pt x="1" y="2"/>
                  <a:pt x="1" y="2"/>
                </a:cubicBezTo>
                <a:quadBezTo>
                  <a:pt x="2" y="2"/>
                  <a:pt x="3" y="2"/>
                </a:quadBezTo>
                <a:cubicBezTo>
                  <a:pt x="4" y="2"/>
                  <a:pt x="5" y="2"/>
                  <a:pt x="5" y="3"/>
                </a:cubicBezTo>
                <a:quadBezTo>
                  <a:pt x="5" y="2"/>
                  <a:pt x="5" y="2"/>
                </a:quadBezTo>
                <a:cubicBezTo>
                  <a:pt x="4" y="1"/>
                  <a:pt x="4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43" name="Google Shape;343;p21"/>
          <p:cNvSpPr/>
          <p:nvPr/>
        </p:nvSpPr>
        <p:spPr>
          <a:xfrm>
            <a:off x="10387367" y="1213545"/>
            <a:ext cx="39202" cy="41578"/>
          </a:xfrm>
          <a:custGeom>
            <a:avLst/>
            <a:gdLst/>
            <a:ahLst/>
            <a:cxnLst/>
            <a:rect l="l" t="t" r="r" b="b"/>
            <a:pathLst>
              <a:path w="14" h="14" extrusionOk="0">
                <a:moveTo>
                  <a:pt x="5" y="0"/>
                </a:moveTo>
                <a:cubicBezTo>
                  <a:pt x="4" y="0"/>
                  <a:pt x="3" y="1"/>
                  <a:pt x="2" y="1"/>
                </a:cubicBezTo>
                <a:quadBezTo>
                  <a:pt x="2" y="1"/>
                  <a:pt x="1" y="1"/>
                </a:quadBezTo>
                <a:cubicBezTo>
                  <a:pt x="1" y="2"/>
                  <a:pt x="1" y="3"/>
                  <a:pt x="0" y="3"/>
                </a:cubicBezTo>
                <a:cubicBezTo>
                  <a:pt x="0" y="5"/>
                  <a:pt x="3" y="7"/>
                  <a:pt x="3" y="9"/>
                </a:cubicBezTo>
                <a:cubicBezTo>
                  <a:pt x="5" y="10"/>
                  <a:pt x="8" y="14"/>
                  <a:pt x="11" y="14"/>
                </a:cubicBezTo>
                <a:cubicBezTo>
                  <a:pt x="12" y="14"/>
                  <a:pt x="13" y="13"/>
                  <a:pt x="14" y="12"/>
                </a:cubicBezTo>
                <a:quadBezTo>
                  <a:pt x="13" y="8"/>
                  <a:pt x="13" y="8"/>
                </a:quadBezTo>
                <a:cubicBezTo>
                  <a:pt x="12" y="4"/>
                  <a:pt x="9" y="0"/>
                  <a:pt x="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44" name="Google Shape;344;p21"/>
          <p:cNvSpPr/>
          <p:nvPr/>
        </p:nvSpPr>
        <p:spPr>
          <a:xfrm>
            <a:off x="10398059" y="1228988"/>
            <a:ext cx="607027" cy="679492"/>
          </a:xfrm>
          <a:custGeom>
            <a:avLst/>
            <a:gdLst/>
            <a:ahLst/>
            <a:cxnLst/>
            <a:rect l="l" t="t" r="r" b="b"/>
            <a:pathLst>
              <a:path w="216" h="227" extrusionOk="0">
                <a:moveTo>
                  <a:pt x="76" y="16"/>
                </a:moveTo>
                <a:quadBezTo>
                  <a:pt x="76" y="17"/>
                  <a:pt x="76" y="17"/>
                </a:quadBezTo>
                <a:quadBezTo>
                  <a:pt x="76" y="17"/>
                  <a:pt x="76" y="16"/>
                </a:quadBezTo>
                <a:moveTo>
                  <a:pt x="171" y="0"/>
                </a:moveTo>
                <a:cubicBezTo>
                  <a:pt x="155" y="17"/>
                  <a:pt x="135" y="39"/>
                  <a:pt x="112" y="43"/>
                </a:cubicBezTo>
                <a:cubicBezTo>
                  <a:pt x="108" y="46"/>
                  <a:pt x="114" y="49"/>
                  <a:pt x="113" y="52"/>
                </a:cubicBezTo>
                <a:cubicBezTo>
                  <a:pt x="111" y="54"/>
                  <a:pt x="109" y="55"/>
                  <a:pt x="108" y="55"/>
                </a:cubicBezTo>
                <a:cubicBezTo>
                  <a:pt x="106" y="55"/>
                  <a:pt x="104" y="53"/>
                  <a:pt x="103" y="51"/>
                </a:cubicBezTo>
                <a:cubicBezTo>
                  <a:pt x="102" y="50"/>
                  <a:pt x="101" y="48"/>
                  <a:pt x="99" y="48"/>
                </a:cubicBezTo>
                <a:cubicBezTo>
                  <a:pt x="99" y="48"/>
                  <a:pt x="98" y="48"/>
                  <a:pt x="97" y="49"/>
                </a:cubicBezTo>
                <a:cubicBezTo>
                  <a:pt x="90" y="39"/>
                  <a:pt x="86" y="26"/>
                  <a:pt x="80" y="14"/>
                </a:cubicBezTo>
                <a:cubicBezTo>
                  <a:pt x="79" y="15"/>
                  <a:pt x="78" y="18"/>
                  <a:pt x="77" y="18"/>
                </a:cubicBezTo>
                <a:quadBezTo>
                  <a:pt x="77" y="18"/>
                  <a:pt x="76" y="17"/>
                </a:quadBezTo>
                <a:cubicBezTo>
                  <a:pt x="82" y="26"/>
                  <a:pt x="83" y="42"/>
                  <a:pt x="80" y="53"/>
                </a:cubicBezTo>
                <a:quadBezTo>
                  <a:pt x="80" y="53"/>
                  <a:pt x="79" y="53"/>
                </a:quadBezTo>
                <a:cubicBezTo>
                  <a:pt x="77" y="53"/>
                  <a:pt x="74" y="49"/>
                  <a:pt x="72" y="48"/>
                </a:cubicBezTo>
                <a:cubicBezTo>
                  <a:pt x="71" y="49"/>
                  <a:pt x="77" y="53"/>
                  <a:pt x="75" y="57"/>
                </a:cubicBezTo>
                <a:cubicBezTo>
                  <a:pt x="74" y="57"/>
                  <a:pt x="73" y="57"/>
                  <a:pt x="71" y="57"/>
                </a:cubicBezTo>
                <a:cubicBezTo>
                  <a:pt x="63" y="57"/>
                  <a:pt x="55" y="54"/>
                  <a:pt x="49" y="47"/>
                </a:cubicBezTo>
                <a:quadBezTo>
                  <a:pt x="53" y="57"/>
                  <a:pt x="53" y="57"/>
                </a:quadBezTo>
                <a:cubicBezTo>
                  <a:pt x="52" y="62"/>
                  <a:pt x="46" y="62"/>
                  <a:pt x="43" y="63"/>
                </a:cubicBezTo>
                <a:cubicBezTo>
                  <a:pt x="48" y="66"/>
                  <a:pt x="53" y="70"/>
                  <a:pt x="56" y="73"/>
                </a:cubicBezTo>
                <a:cubicBezTo>
                  <a:pt x="57" y="77"/>
                  <a:pt x="55" y="79"/>
                  <a:pt x="52" y="79"/>
                </a:cubicBezTo>
                <a:quadBezTo>
                  <a:pt x="58" y="84"/>
                  <a:pt x="58" y="84"/>
                </a:quadBezTo>
                <a:cubicBezTo>
                  <a:pt x="63" y="93"/>
                  <a:pt x="49" y="85"/>
                  <a:pt x="52" y="94"/>
                </a:cubicBezTo>
                <a:cubicBezTo>
                  <a:pt x="47" y="96"/>
                  <a:pt x="42" y="97"/>
                  <a:pt x="37" y="97"/>
                </a:cubicBezTo>
                <a:cubicBezTo>
                  <a:pt x="27" y="97"/>
                  <a:pt x="16" y="94"/>
                  <a:pt x="6" y="94"/>
                </a:cubicBezTo>
                <a:cubicBezTo>
                  <a:pt x="9" y="97"/>
                  <a:pt x="0" y="104"/>
                  <a:pt x="8" y="105"/>
                </a:cubicBezTo>
                <a:cubicBezTo>
                  <a:pt x="9" y="104"/>
                  <a:pt x="11" y="103"/>
                  <a:pt x="13" y="103"/>
                </a:cubicBezTo>
                <a:cubicBezTo>
                  <a:pt x="14" y="103"/>
                  <a:pt x="16" y="104"/>
                  <a:pt x="18" y="104"/>
                </a:cubicBezTo>
                <a:cubicBezTo>
                  <a:pt x="20" y="104"/>
                  <a:pt x="22" y="105"/>
                  <a:pt x="23" y="105"/>
                </a:cubicBezTo>
                <a:cubicBezTo>
                  <a:pt x="25" y="105"/>
                  <a:pt x="26" y="105"/>
                  <a:pt x="28" y="104"/>
                </a:cubicBezTo>
                <a:cubicBezTo>
                  <a:pt x="33" y="109"/>
                  <a:pt x="42" y="112"/>
                  <a:pt x="44" y="119"/>
                </a:cubicBezTo>
                <a:cubicBezTo>
                  <a:pt x="35" y="123"/>
                  <a:pt x="46" y="135"/>
                  <a:pt x="35" y="137"/>
                </a:cubicBezTo>
                <a:cubicBezTo>
                  <a:pt x="31" y="140"/>
                  <a:pt x="25" y="140"/>
                  <a:pt x="22" y="142"/>
                </a:cubicBezTo>
                <a:cubicBezTo>
                  <a:pt x="34" y="146"/>
                  <a:pt x="33" y="163"/>
                  <a:pt x="50" y="163"/>
                </a:cubicBezTo>
                <a:quadBezTo>
                  <a:pt x="50" y="163"/>
                  <a:pt x="50" y="163"/>
                </a:quadBezTo>
                <a:quadBezTo>
                  <a:pt x="54" y="177"/>
                  <a:pt x="54" y="177"/>
                </a:quadBezTo>
                <a:cubicBezTo>
                  <a:pt x="53" y="183"/>
                  <a:pt x="45" y="188"/>
                  <a:pt x="46" y="192"/>
                </a:cubicBezTo>
                <a:cubicBezTo>
                  <a:pt x="61" y="184"/>
                  <a:pt x="64" y="165"/>
                  <a:pt x="81" y="161"/>
                </a:cubicBezTo>
                <a:cubicBezTo>
                  <a:pt x="93" y="176"/>
                  <a:pt x="97" y="196"/>
                  <a:pt x="109" y="211"/>
                </a:cubicBezTo>
                <a:cubicBezTo>
                  <a:pt x="108" y="212"/>
                  <a:pt x="107" y="214"/>
                  <a:pt x="105" y="215"/>
                </a:cubicBezTo>
                <a:cubicBezTo>
                  <a:pt x="107" y="217"/>
                  <a:pt x="105" y="226"/>
                  <a:pt x="109" y="226"/>
                </a:cubicBezTo>
                <a:quadBezTo>
                  <a:pt x="110" y="226"/>
                  <a:pt x="111" y="225"/>
                </a:quadBezTo>
                <a:cubicBezTo>
                  <a:pt x="113" y="226"/>
                  <a:pt x="114" y="227"/>
                  <a:pt x="115" y="227"/>
                </a:cubicBezTo>
                <a:cubicBezTo>
                  <a:pt x="122" y="227"/>
                  <a:pt x="111" y="207"/>
                  <a:pt x="117" y="202"/>
                </a:cubicBezTo>
                <a:cubicBezTo>
                  <a:pt x="120" y="205"/>
                  <a:pt x="124" y="208"/>
                  <a:pt x="128" y="208"/>
                </a:cubicBezTo>
                <a:cubicBezTo>
                  <a:pt x="129" y="208"/>
                  <a:pt x="131" y="207"/>
                  <a:pt x="132" y="206"/>
                </a:cubicBezTo>
                <a:cubicBezTo>
                  <a:pt x="129" y="197"/>
                  <a:pt x="139" y="198"/>
                  <a:pt x="141" y="192"/>
                </a:cubicBezTo>
                <a:cubicBezTo>
                  <a:pt x="148" y="193"/>
                  <a:pt x="151" y="203"/>
                  <a:pt x="159" y="207"/>
                </a:cubicBezTo>
                <a:cubicBezTo>
                  <a:pt x="166" y="193"/>
                  <a:pt x="169" y="172"/>
                  <a:pt x="176" y="155"/>
                </a:cubicBezTo>
                <a:cubicBezTo>
                  <a:pt x="177" y="149"/>
                  <a:pt x="173" y="143"/>
                  <a:pt x="170" y="137"/>
                </a:cubicBezTo>
                <a:cubicBezTo>
                  <a:pt x="175" y="133"/>
                  <a:pt x="181" y="132"/>
                  <a:pt x="187" y="132"/>
                </a:cubicBezTo>
                <a:cubicBezTo>
                  <a:pt x="188" y="132"/>
                  <a:pt x="189" y="132"/>
                  <a:pt x="190" y="132"/>
                </a:cubicBezTo>
                <a:cubicBezTo>
                  <a:pt x="191" y="132"/>
                  <a:pt x="193" y="132"/>
                  <a:pt x="194" y="132"/>
                </a:cubicBezTo>
                <a:cubicBezTo>
                  <a:pt x="199" y="132"/>
                  <a:pt x="203" y="132"/>
                  <a:pt x="208" y="129"/>
                </a:cubicBezTo>
                <a:cubicBezTo>
                  <a:pt x="213" y="127"/>
                  <a:pt x="216" y="122"/>
                  <a:pt x="216" y="117"/>
                </a:cubicBezTo>
                <a:cubicBezTo>
                  <a:pt x="210" y="109"/>
                  <a:pt x="203" y="107"/>
                  <a:pt x="196" y="107"/>
                </a:cubicBezTo>
                <a:cubicBezTo>
                  <a:pt x="193" y="107"/>
                  <a:pt x="191" y="108"/>
                  <a:pt x="189" y="108"/>
                </a:cubicBezTo>
                <a:cubicBezTo>
                  <a:pt x="186" y="108"/>
                  <a:pt x="184" y="108"/>
                  <a:pt x="181" y="108"/>
                </a:cubicBezTo>
                <a:cubicBezTo>
                  <a:pt x="174" y="108"/>
                  <a:pt x="167" y="106"/>
                  <a:pt x="161" y="98"/>
                </a:cubicBezTo>
                <a:cubicBezTo>
                  <a:pt x="167" y="82"/>
                  <a:pt x="167" y="62"/>
                  <a:pt x="159" y="47"/>
                </a:cubicBezTo>
                <a:cubicBezTo>
                  <a:pt x="146" y="33"/>
                  <a:pt x="167" y="26"/>
                  <a:pt x="173" y="17"/>
                </a:cubicBezTo>
                <a:cubicBezTo>
                  <a:pt x="176" y="11"/>
                  <a:pt x="170" y="5"/>
                  <a:pt x="17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45" name="Google Shape;345;p21"/>
          <p:cNvSpPr/>
          <p:nvPr/>
        </p:nvSpPr>
        <p:spPr>
          <a:xfrm>
            <a:off x="11406603" y="1234928"/>
            <a:ext cx="143739" cy="155618"/>
          </a:xfrm>
          <a:custGeom>
            <a:avLst/>
            <a:gdLst/>
            <a:ahLst/>
            <a:cxnLst/>
            <a:rect l="l" t="t" r="r" b="b"/>
            <a:pathLst>
              <a:path w="51" h="52" extrusionOk="0">
                <a:moveTo>
                  <a:pt x="15" y="42"/>
                </a:moveTo>
                <a:cubicBezTo>
                  <a:pt x="15" y="42"/>
                  <a:pt x="14" y="41"/>
                  <a:pt x="14" y="37"/>
                </a:cubicBezTo>
                <a:quadBezTo>
                  <a:pt x="18" y="37"/>
                  <a:pt x="18" y="37"/>
                </a:quadBezTo>
                <a:cubicBezTo>
                  <a:pt x="16" y="38"/>
                  <a:pt x="16" y="39"/>
                  <a:pt x="16" y="39"/>
                </a:cubicBezTo>
                <a:cubicBezTo>
                  <a:pt x="16" y="39"/>
                  <a:pt x="17" y="39"/>
                  <a:pt x="17" y="38"/>
                </a:cubicBezTo>
                <a:cubicBezTo>
                  <a:pt x="18" y="38"/>
                  <a:pt x="19" y="38"/>
                  <a:pt x="19" y="38"/>
                </a:cubicBezTo>
                <a:cubicBezTo>
                  <a:pt x="20" y="38"/>
                  <a:pt x="21" y="39"/>
                  <a:pt x="21" y="42"/>
                </a:cubicBezTo>
                <a:cubicBezTo>
                  <a:pt x="20" y="41"/>
                  <a:pt x="19" y="41"/>
                  <a:pt x="18" y="41"/>
                </a:cubicBezTo>
                <a:cubicBezTo>
                  <a:pt x="18" y="41"/>
                  <a:pt x="17" y="41"/>
                  <a:pt x="17" y="41"/>
                </a:cubicBezTo>
                <a:quadBezTo>
                  <a:pt x="16" y="42"/>
                  <a:pt x="15" y="42"/>
                </a:quadBezTo>
                <a:moveTo>
                  <a:pt x="31" y="17"/>
                </a:moveTo>
                <a:cubicBezTo>
                  <a:pt x="33" y="12"/>
                  <a:pt x="40" y="15"/>
                  <a:pt x="41" y="12"/>
                </a:cubicBezTo>
                <a:quadBezTo>
                  <a:pt x="42" y="17"/>
                  <a:pt x="42" y="17"/>
                </a:quadBezTo>
                <a:quadBezTo>
                  <a:pt x="42" y="17"/>
                  <a:pt x="42" y="17"/>
                </a:quadBezTo>
                <a:quadBezTo>
                  <a:pt x="41" y="17"/>
                  <a:pt x="40" y="16"/>
                </a:quadBezTo>
                <a:cubicBezTo>
                  <a:pt x="38" y="18"/>
                  <a:pt x="42" y="21"/>
                  <a:pt x="44" y="21"/>
                </a:cubicBezTo>
                <a:cubicBezTo>
                  <a:pt x="45" y="21"/>
                  <a:pt x="46" y="21"/>
                  <a:pt x="46" y="20"/>
                </a:cubicBezTo>
                <a:quadBezTo>
                  <a:pt x="46" y="20"/>
                  <a:pt x="46" y="20"/>
                </a:quadBezTo>
                <a:quadBezTo>
                  <a:pt x="46" y="20"/>
                  <a:pt x="46" y="20"/>
                </a:quadBezTo>
                <a:quadBezTo>
                  <a:pt x="42" y="26"/>
                  <a:pt x="42" y="26"/>
                </a:quadBezTo>
                <a:quadBezTo>
                  <a:pt x="41" y="27"/>
                  <a:pt x="41" y="27"/>
                </a:quadBezTo>
                <a:quadBezTo>
                  <a:pt x="41" y="27"/>
                  <a:pt x="41" y="27"/>
                </a:quadBezTo>
                <a:quadBezTo>
                  <a:pt x="42" y="26"/>
                  <a:pt x="42" y="26"/>
                </a:quadBezTo>
                <a:cubicBezTo>
                  <a:pt x="42" y="26"/>
                  <a:pt x="42" y="25"/>
                  <a:pt x="42" y="25"/>
                </a:cubicBezTo>
                <a:cubicBezTo>
                  <a:pt x="42" y="24"/>
                  <a:pt x="42" y="23"/>
                  <a:pt x="40" y="23"/>
                </a:cubicBezTo>
                <a:quadBezTo>
                  <a:pt x="40" y="23"/>
                  <a:pt x="40" y="23"/>
                </a:quadBezTo>
                <a:cubicBezTo>
                  <a:pt x="34" y="28"/>
                  <a:pt x="44" y="30"/>
                  <a:pt x="45" y="32"/>
                </a:cubicBezTo>
                <a:cubicBezTo>
                  <a:pt x="39" y="33"/>
                  <a:pt x="34" y="37"/>
                  <a:pt x="35" y="43"/>
                </a:cubicBezTo>
                <a:cubicBezTo>
                  <a:pt x="35" y="43"/>
                  <a:pt x="35" y="44"/>
                  <a:pt x="35" y="44"/>
                </a:cubicBezTo>
                <a:cubicBezTo>
                  <a:pt x="35" y="44"/>
                  <a:pt x="35" y="43"/>
                  <a:pt x="35" y="43"/>
                </a:cubicBezTo>
                <a:cubicBezTo>
                  <a:pt x="34" y="38"/>
                  <a:pt x="33" y="36"/>
                  <a:pt x="32" y="31"/>
                </a:cubicBezTo>
                <a:cubicBezTo>
                  <a:pt x="32" y="30"/>
                  <a:pt x="33" y="29"/>
                  <a:pt x="33" y="29"/>
                </a:cubicBezTo>
                <a:cubicBezTo>
                  <a:pt x="34" y="29"/>
                  <a:pt x="34" y="30"/>
                  <a:pt x="35" y="31"/>
                </a:cubicBezTo>
                <a:cubicBezTo>
                  <a:pt x="35" y="32"/>
                  <a:pt x="36" y="33"/>
                  <a:pt x="36" y="33"/>
                </a:cubicBezTo>
                <a:cubicBezTo>
                  <a:pt x="37" y="33"/>
                  <a:pt x="37" y="32"/>
                  <a:pt x="38" y="31"/>
                </a:cubicBezTo>
                <a:quadBezTo>
                  <a:pt x="36" y="28"/>
                  <a:pt x="36" y="28"/>
                </a:quadBezTo>
                <a:cubicBezTo>
                  <a:pt x="37" y="28"/>
                  <a:pt x="37" y="29"/>
                  <a:pt x="37" y="29"/>
                </a:cubicBezTo>
                <a:cubicBezTo>
                  <a:pt x="37" y="29"/>
                  <a:pt x="38" y="29"/>
                  <a:pt x="38" y="29"/>
                </a:cubicBezTo>
                <a:cubicBezTo>
                  <a:pt x="35" y="26"/>
                  <a:pt x="37" y="21"/>
                  <a:pt x="32" y="20"/>
                </a:cubicBezTo>
                <a:cubicBezTo>
                  <a:pt x="32" y="23"/>
                  <a:pt x="31" y="23"/>
                  <a:pt x="30" y="24"/>
                </a:cubicBezTo>
                <a:cubicBezTo>
                  <a:pt x="29" y="25"/>
                  <a:pt x="28" y="26"/>
                  <a:pt x="26" y="26"/>
                </a:cubicBezTo>
                <a:cubicBezTo>
                  <a:pt x="28" y="24"/>
                  <a:pt x="29" y="24"/>
                  <a:pt x="30" y="24"/>
                </a:cubicBezTo>
                <a:cubicBezTo>
                  <a:pt x="31" y="21"/>
                  <a:pt x="28" y="18"/>
                  <a:pt x="25" y="15"/>
                </a:cubicBezTo>
                <a:cubicBezTo>
                  <a:pt x="25" y="15"/>
                  <a:pt x="25" y="16"/>
                  <a:pt x="25" y="16"/>
                </a:cubicBezTo>
                <a:cubicBezTo>
                  <a:pt x="25" y="16"/>
                  <a:pt x="24" y="16"/>
                  <a:pt x="24" y="16"/>
                </a:cubicBezTo>
                <a:cubicBezTo>
                  <a:pt x="22" y="16"/>
                  <a:pt x="24" y="14"/>
                  <a:pt x="23" y="13"/>
                </a:cubicBezTo>
                <a:cubicBezTo>
                  <a:pt x="23" y="13"/>
                  <a:pt x="22" y="13"/>
                  <a:pt x="22" y="13"/>
                </a:cubicBezTo>
                <a:quadBezTo>
                  <a:pt x="23" y="13"/>
                  <a:pt x="23" y="13"/>
                </a:quadBezTo>
                <a:cubicBezTo>
                  <a:pt x="24" y="14"/>
                  <a:pt x="25" y="14"/>
                  <a:pt x="25" y="15"/>
                </a:cubicBezTo>
                <a:quadBezTo>
                  <a:pt x="26" y="14"/>
                  <a:pt x="26" y="13"/>
                </a:quadBezTo>
                <a:quadBezTo>
                  <a:pt x="26" y="13"/>
                  <a:pt x="26" y="12"/>
                </a:quadBezTo>
                <a:quadBezTo>
                  <a:pt x="26" y="13"/>
                  <a:pt x="26" y="13"/>
                </a:quadBezTo>
                <a:cubicBezTo>
                  <a:pt x="27" y="14"/>
                  <a:pt x="27" y="15"/>
                  <a:pt x="28" y="15"/>
                </a:cubicBezTo>
                <a:quadBezTo>
                  <a:pt x="29" y="15"/>
                  <a:pt x="30" y="14"/>
                </a:quadBezTo>
                <a:cubicBezTo>
                  <a:pt x="30" y="14"/>
                  <a:pt x="31" y="14"/>
                  <a:pt x="31" y="14"/>
                </a:cubicBezTo>
                <a:cubicBezTo>
                  <a:pt x="32" y="14"/>
                  <a:pt x="32" y="15"/>
                  <a:pt x="31" y="17"/>
                </a:cubicBezTo>
                <a:moveTo>
                  <a:pt x="15" y="17"/>
                </a:moveTo>
                <a:cubicBezTo>
                  <a:pt x="16" y="17"/>
                  <a:pt x="17" y="17"/>
                  <a:pt x="18" y="16"/>
                </a:cubicBezTo>
                <a:cubicBezTo>
                  <a:pt x="21" y="13"/>
                  <a:pt x="17" y="12"/>
                  <a:pt x="17" y="10"/>
                </a:cubicBezTo>
                <a:quadBezTo>
                  <a:pt x="21" y="15"/>
                  <a:pt x="21" y="15"/>
                </a:quadBezTo>
                <a:cubicBezTo>
                  <a:pt x="13" y="17"/>
                  <a:pt x="20" y="23"/>
                  <a:pt x="19" y="30"/>
                </a:cubicBezTo>
                <a:cubicBezTo>
                  <a:pt x="20" y="27"/>
                  <a:pt x="20" y="26"/>
                  <a:pt x="22" y="26"/>
                </a:cubicBezTo>
                <a:quadBezTo>
                  <a:pt x="22" y="26"/>
                  <a:pt x="23" y="26"/>
                </a:quadBezTo>
                <a:quadBezTo>
                  <a:pt x="23" y="26"/>
                  <a:pt x="24" y="26"/>
                </a:quadBezTo>
                <a:quadBezTo>
                  <a:pt x="24" y="26"/>
                  <a:pt x="25" y="26"/>
                </a:quadBezTo>
                <a:quadBezTo>
                  <a:pt x="25" y="26"/>
                  <a:pt x="25" y="26"/>
                </a:quadBezTo>
                <a:quadBezTo>
                  <a:pt x="25" y="26"/>
                  <a:pt x="25" y="26"/>
                </a:quadBezTo>
                <a:cubicBezTo>
                  <a:pt x="24" y="31"/>
                  <a:pt x="18" y="29"/>
                  <a:pt x="22" y="34"/>
                </a:cubicBezTo>
                <a:cubicBezTo>
                  <a:pt x="22" y="34"/>
                  <a:pt x="29" y="34"/>
                  <a:pt x="28" y="29"/>
                </a:cubicBezTo>
                <a:cubicBezTo>
                  <a:pt x="33" y="32"/>
                  <a:pt x="26" y="38"/>
                  <a:pt x="24" y="41"/>
                </a:cubicBezTo>
                <a:cubicBezTo>
                  <a:pt x="25" y="42"/>
                  <a:pt x="25" y="43"/>
                  <a:pt x="25" y="44"/>
                </a:cubicBezTo>
                <a:cubicBezTo>
                  <a:pt x="24" y="43"/>
                  <a:pt x="24" y="42"/>
                  <a:pt x="24" y="41"/>
                </a:cubicBezTo>
                <a:cubicBezTo>
                  <a:pt x="24" y="38"/>
                  <a:pt x="21" y="37"/>
                  <a:pt x="20" y="33"/>
                </a:cubicBezTo>
                <a:quadBezTo>
                  <a:pt x="19" y="33"/>
                  <a:pt x="18" y="33"/>
                </a:quadBezTo>
                <a:cubicBezTo>
                  <a:pt x="17" y="33"/>
                  <a:pt x="16" y="33"/>
                  <a:pt x="16" y="34"/>
                </a:cubicBezTo>
                <a:cubicBezTo>
                  <a:pt x="15" y="34"/>
                  <a:pt x="14" y="35"/>
                  <a:pt x="13" y="35"/>
                </a:cubicBezTo>
                <a:quadBezTo>
                  <a:pt x="13" y="35"/>
                  <a:pt x="13" y="35"/>
                </a:quadBezTo>
                <a:cubicBezTo>
                  <a:pt x="15" y="32"/>
                  <a:pt x="15" y="29"/>
                  <a:pt x="12" y="26"/>
                </a:cubicBezTo>
                <a:cubicBezTo>
                  <a:pt x="11" y="26"/>
                  <a:pt x="11" y="25"/>
                  <a:pt x="11" y="24"/>
                </a:cubicBezTo>
                <a:cubicBezTo>
                  <a:pt x="11" y="25"/>
                  <a:pt x="12" y="26"/>
                  <a:pt x="12" y="26"/>
                </a:cubicBezTo>
                <a:cubicBezTo>
                  <a:pt x="13" y="26"/>
                  <a:pt x="13" y="27"/>
                  <a:pt x="13" y="27"/>
                </a:cubicBezTo>
                <a:cubicBezTo>
                  <a:pt x="14" y="27"/>
                  <a:pt x="14" y="26"/>
                  <a:pt x="14" y="26"/>
                </a:cubicBezTo>
                <a:cubicBezTo>
                  <a:pt x="13" y="26"/>
                  <a:pt x="13" y="23"/>
                  <a:pt x="13" y="22"/>
                </a:cubicBezTo>
                <a:quadBezTo>
                  <a:pt x="13" y="22"/>
                  <a:pt x="13" y="22"/>
                </a:quadBezTo>
                <a:cubicBezTo>
                  <a:pt x="14" y="22"/>
                  <a:pt x="13" y="23"/>
                  <a:pt x="14" y="24"/>
                </a:cubicBezTo>
                <a:cubicBezTo>
                  <a:pt x="20" y="19"/>
                  <a:pt x="13" y="18"/>
                  <a:pt x="10" y="16"/>
                </a:cubicBezTo>
                <a:quadBezTo>
                  <a:pt x="10" y="16"/>
                  <a:pt x="10" y="16"/>
                </a:quadBezTo>
                <a:cubicBezTo>
                  <a:pt x="11" y="16"/>
                  <a:pt x="12" y="16"/>
                  <a:pt x="12" y="16"/>
                </a:cubicBezTo>
                <a:cubicBezTo>
                  <a:pt x="13" y="17"/>
                  <a:pt x="14" y="17"/>
                  <a:pt x="15" y="17"/>
                </a:cubicBezTo>
                <a:moveTo>
                  <a:pt x="23" y="12"/>
                </a:moveTo>
                <a:cubicBezTo>
                  <a:pt x="21" y="12"/>
                  <a:pt x="20" y="9"/>
                  <a:pt x="20" y="7"/>
                </a:cubicBezTo>
                <a:cubicBezTo>
                  <a:pt x="20" y="7"/>
                  <a:pt x="21" y="7"/>
                  <a:pt x="21" y="7"/>
                </a:cubicBezTo>
                <a:cubicBezTo>
                  <a:pt x="22" y="7"/>
                  <a:pt x="22" y="8"/>
                  <a:pt x="22" y="9"/>
                </a:cubicBezTo>
                <a:cubicBezTo>
                  <a:pt x="22" y="10"/>
                  <a:pt x="22" y="11"/>
                  <a:pt x="23" y="11"/>
                </a:cubicBezTo>
                <a:quadBezTo>
                  <a:pt x="24" y="11"/>
                  <a:pt x="25" y="10"/>
                </a:quadBezTo>
                <a:quadBezTo>
                  <a:pt x="25" y="10"/>
                  <a:pt x="25" y="10"/>
                </a:quadBezTo>
                <a:quadBezTo>
                  <a:pt x="25" y="10"/>
                  <a:pt x="25" y="10"/>
                </a:quadBezTo>
                <a:cubicBezTo>
                  <a:pt x="24" y="11"/>
                  <a:pt x="23" y="12"/>
                  <a:pt x="23" y="12"/>
                </a:cubicBezTo>
                <a:moveTo>
                  <a:pt x="35" y="0"/>
                </a:moveTo>
                <a:cubicBezTo>
                  <a:pt x="33" y="2"/>
                  <a:pt x="32" y="3"/>
                  <a:pt x="30" y="3"/>
                </a:cubicBezTo>
                <a:cubicBezTo>
                  <a:pt x="26" y="3"/>
                  <a:pt x="22" y="0"/>
                  <a:pt x="19" y="0"/>
                </a:cubicBezTo>
                <a:cubicBezTo>
                  <a:pt x="17" y="5"/>
                  <a:pt x="12" y="6"/>
                  <a:pt x="8" y="9"/>
                </a:cubicBezTo>
                <a:cubicBezTo>
                  <a:pt x="4" y="15"/>
                  <a:pt x="0" y="22"/>
                  <a:pt x="2" y="30"/>
                </a:cubicBezTo>
                <a:cubicBezTo>
                  <a:pt x="4" y="35"/>
                  <a:pt x="5" y="45"/>
                  <a:pt x="11" y="45"/>
                </a:cubicBezTo>
                <a:cubicBezTo>
                  <a:pt x="12" y="45"/>
                  <a:pt x="13" y="45"/>
                  <a:pt x="14" y="44"/>
                </a:cubicBezTo>
                <a:cubicBezTo>
                  <a:pt x="15" y="50"/>
                  <a:pt x="17" y="51"/>
                  <a:pt x="19" y="51"/>
                </a:cubicBezTo>
                <a:cubicBezTo>
                  <a:pt x="21" y="51"/>
                  <a:pt x="22" y="51"/>
                  <a:pt x="24" y="50"/>
                </a:cubicBezTo>
                <a:cubicBezTo>
                  <a:pt x="26" y="50"/>
                  <a:pt x="28" y="49"/>
                  <a:pt x="29" y="49"/>
                </a:cubicBezTo>
                <a:cubicBezTo>
                  <a:pt x="32" y="49"/>
                  <a:pt x="34" y="50"/>
                  <a:pt x="36" y="52"/>
                </a:cubicBezTo>
                <a:cubicBezTo>
                  <a:pt x="42" y="49"/>
                  <a:pt x="46" y="39"/>
                  <a:pt x="51" y="33"/>
                </a:cubicBezTo>
                <a:cubicBezTo>
                  <a:pt x="50" y="18"/>
                  <a:pt x="49" y="6"/>
                  <a:pt x="3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46" name="Google Shape;346;p21"/>
          <p:cNvSpPr/>
          <p:nvPr/>
        </p:nvSpPr>
        <p:spPr>
          <a:xfrm>
            <a:off x="11463623" y="1255123"/>
            <a:ext cx="14255" cy="15443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2"/>
                  <a:pt x="1" y="5"/>
                  <a:pt x="3" y="5"/>
                </a:cubicBezTo>
                <a:cubicBezTo>
                  <a:pt x="3" y="5"/>
                  <a:pt x="4" y="4"/>
                  <a:pt x="5" y="3"/>
                </a:cubicBezTo>
                <a:quadBezTo>
                  <a:pt x="4" y="4"/>
                  <a:pt x="3" y="4"/>
                </a:quadBezTo>
                <a:cubicBezTo>
                  <a:pt x="2" y="4"/>
                  <a:pt x="2" y="3"/>
                  <a:pt x="2" y="2"/>
                </a:cubicBezTo>
                <a:cubicBezTo>
                  <a:pt x="2" y="1"/>
                  <a:pt x="2" y="0"/>
                  <a:pt x="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47" name="Google Shape;347;p21"/>
          <p:cNvSpPr/>
          <p:nvPr/>
        </p:nvSpPr>
        <p:spPr>
          <a:xfrm>
            <a:off x="11435113" y="1264626"/>
            <a:ext cx="64148" cy="102162"/>
          </a:xfrm>
          <a:custGeom>
            <a:avLst/>
            <a:gdLst/>
            <a:ahLst/>
            <a:cxnLst/>
            <a:rect l="l" t="t" r="r" b="b"/>
            <a:pathLst>
              <a:path w="23" h="34" extrusionOk="0">
                <a:moveTo>
                  <a:pt x="14" y="31"/>
                </a:moveTo>
                <a:cubicBezTo>
                  <a:pt x="14" y="32"/>
                  <a:pt x="14" y="33"/>
                  <a:pt x="15" y="34"/>
                </a:cubicBezTo>
                <a:cubicBezTo>
                  <a:pt x="15" y="33"/>
                  <a:pt x="15" y="32"/>
                  <a:pt x="14" y="31"/>
                </a:cubicBezTo>
                <a:moveTo>
                  <a:pt x="1" y="14"/>
                </a:moveTo>
                <a:cubicBezTo>
                  <a:pt x="1" y="15"/>
                  <a:pt x="1" y="16"/>
                  <a:pt x="2" y="16"/>
                </a:cubicBezTo>
                <a:cubicBezTo>
                  <a:pt x="2" y="16"/>
                  <a:pt x="1" y="15"/>
                  <a:pt x="1" y="14"/>
                </a:cubicBezTo>
                <a:moveTo>
                  <a:pt x="8" y="22"/>
                </a:moveTo>
                <a:quadBezTo>
                  <a:pt x="5" y="17"/>
                  <a:pt x="5" y="17"/>
                </a:quadBezTo>
                <a:quadBezTo>
                  <a:pt x="7" y="17"/>
                  <a:pt x="7" y="17"/>
                </a:quadBezTo>
                <a:quadBezTo>
                  <a:pt x="8" y="22"/>
                  <a:pt x="8" y="22"/>
                </a:quadBezTo>
                <a:moveTo>
                  <a:pt x="7" y="0"/>
                </a:moveTo>
                <a:cubicBezTo>
                  <a:pt x="7" y="2"/>
                  <a:pt x="11" y="3"/>
                  <a:pt x="8" y="6"/>
                </a:cubicBezTo>
                <a:cubicBezTo>
                  <a:pt x="7" y="7"/>
                  <a:pt x="6" y="7"/>
                  <a:pt x="5" y="7"/>
                </a:cubicBezTo>
                <a:cubicBezTo>
                  <a:pt x="4" y="7"/>
                  <a:pt x="3" y="7"/>
                  <a:pt x="2" y="6"/>
                </a:cubicBezTo>
                <a:cubicBezTo>
                  <a:pt x="2" y="6"/>
                  <a:pt x="1" y="6"/>
                  <a:pt x="0" y="6"/>
                </a:cubicBezTo>
                <a:quadBezTo>
                  <a:pt x="0" y="6"/>
                  <a:pt x="0" y="6"/>
                </a:quadBezTo>
                <a:cubicBezTo>
                  <a:pt x="3" y="8"/>
                  <a:pt x="10" y="9"/>
                  <a:pt x="4" y="14"/>
                </a:cubicBezTo>
                <a:cubicBezTo>
                  <a:pt x="3" y="13"/>
                  <a:pt x="4" y="12"/>
                  <a:pt x="3" y="12"/>
                </a:cubicBezTo>
                <a:quadBezTo>
                  <a:pt x="3" y="12"/>
                  <a:pt x="3" y="12"/>
                </a:quadBezTo>
                <a:cubicBezTo>
                  <a:pt x="3" y="13"/>
                  <a:pt x="3" y="16"/>
                  <a:pt x="4" y="16"/>
                </a:cubicBezTo>
                <a:cubicBezTo>
                  <a:pt x="4" y="16"/>
                  <a:pt x="4" y="17"/>
                  <a:pt x="3" y="17"/>
                </a:cubicBezTo>
                <a:cubicBezTo>
                  <a:pt x="3" y="17"/>
                  <a:pt x="3" y="16"/>
                  <a:pt x="2" y="16"/>
                </a:cubicBezTo>
                <a:cubicBezTo>
                  <a:pt x="5" y="19"/>
                  <a:pt x="5" y="22"/>
                  <a:pt x="3" y="25"/>
                </a:cubicBezTo>
                <a:quadBezTo>
                  <a:pt x="3" y="25"/>
                  <a:pt x="3" y="25"/>
                </a:quadBezTo>
                <a:cubicBezTo>
                  <a:pt x="4" y="25"/>
                  <a:pt x="5" y="24"/>
                  <a:pt x="6" y="24"/>
                </a:cubicBezTo>
                <a:cubicBezTo>
                  <a:pt x="6" y="23"/>
                  <a:pt x="7" y="23"/>
                  <a:pt x="8" y="23"/>
                </a:cubicBezTo>
                <a:quadBezTo>
                  <a:pt x="9" y="23"/>
                  <a:pt x="10" y="23"/>
                </a:quadBezTo>
                <a:cubicBezTo>
                  <a:pt x="11" y="27"/>
                  <a:pt x="14" y="28"/>
                  <a:pt x="14" y="31"/>
                </a:cubicBezTo>
                <a:cubicBezTo>
                  <a:pt x="16" y="28"/>
                  <a:pt x="23" y="22"/>
                  <a:pt x="18" y="19"/>
                </a:cubicBezTo>
                <a:cubicBezTo>
                  <a:pt x="19" y="24"/>
                  <a:pt x="12" y="24"/>
                  <a:pt x="12" y="24"/>
                </a:cubicBezTo>
                <a:cubicBezTo>
                  <a:pt x="8" y="19"/>
                  <a:pt x="14" y="21"/>
                  <a:pt x="15" y="16"/>
                </a:cubicBezTo>
                <a:quadBezTo>
                  <a:pt x="14" y="16"/>
                  <a:pt x="14" y="16"/>
                </a:quadBezTo>
                <a:quadBezTo>
                  <a:pt x="13" y="16"/>
                  <a:pt x="13" y="16"/>
                </a:quadBezTo>
                <a:quadBezTo>
                  <a:pt x="12" y="16"/>
                  <a:pt x="12" y="16"/>
                </a:quadBezTo>
                <a:cubicBezTo>
                  <a:pt x="10" y="16"/>
                  <a:pt x="10" y="17"/>
                  <a:pt x="9" y="20"/>
                </a:cubicBezTo>
                <a:cubicBezTo>
                  <a:pt x="10" y="13"/>
                  <a:pt x="3" y="7"/>
                  <a:pt x="11" y="5"/>
                </a:cubicBezTo>
                <a:quadBezTo>
                  <a:pt x="7" y="0"/>
                  <a:pt x="7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48" name="Google Shape;348;p21"/>
          <p:cNvSpPr/>
          <p:nvPr/>
        </p:nvSpPr>
        <p:spPr>
          <a:xfrm>
            <a:off x="11468375" y="1270566"/>
            <a:ext cx="67712" cy="96222"/>
          </a:xfrm>
          <a:custGeom>
            <a:avLst/>
            <a:gdLst/>
            <a:ahLst/>
            <a:cxnLst/>
            <a:rect l="l" t="t" r="r" b="b"/>
            <a:pathLst>
              <a:path w="24" h="32" extrusionOk="0">
                <a:moveTo>
                  <a:pt x="13" y="31"/>
                </a:moveTo>
                <a:cubicBezTo>
                  <a:pt x="13" y="31"/>
                  <a:pt x="13" y="32"/>
                  <a:pt x="13" y="32"/>
                </a:cubicBezTo>
                <a:cubicBezTo>
                  <a:pt x="13" y="32"/>
                  <a:pt x="13" y="31"/>
                  <a:pt x="13" y="31"/>
                </a:cubicBezTo>
                <a:moveTo>
                  <a:pt x="20" y="14"/>
                </a:moveTo>
                <a:quadBezTo>
                  <a:pt x="19" y="15"/>
                  <a:pt x="19" y="15"/>
                </a:quadBezTo>
                <a:quadBezTo>
                  <a:pt x="19" y="15"/>
                  <a:pt x="19" y="15"/>
                </a:quadBezTo>
                <a:quadBezTo>
                  <a:pt x="19" y="15"/>
                  <a:pt x="20" y="14"/>
                </a:quadBezTo>
                <a:moveTo>
                  <a:pt x="8" y="12"/>
                </a:moveTo>
                <a:cubicBezTo>
                  <a:pt x="7" y="12"/>
                  <a:pt x="6" y="12"/>
                  <a:pt x="4" y="14"/>
                </a:cubicBezTo>
                <a:cubicBezTo>
                  <a:pt x="6" y="14"/>
                  <a:pt x="7" y="13"/>
                  <a:pt x="8" y="12"/>
                </a:cubicBezTo>
                <a:moveTo>
                  <a:pt x="1" y="1"/>
                </a:moveTo>
                <a:cubicBezTo>
                  <a:pt x="2" y="2"/>
                  <a:pt x="0" y="4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3" y="4"/>
                  <a:pt x="3" y="3"/>
                  <a:pt x="3" y="3"/>
                </a:cubicBezTo>
                <a:cubicBezTo>
                  <a:pt x="3" y="2"/>
                  <a:pt x="2" y="2"/>
                  <a:pt x="1" y="1"/>
                </a:cubicBezTo>
                <a:moveTo>
                  <a:pt x="0" y="1"/>
                </a:moveTo>
                <a:cubicBezTo>
                  <a:pt x="0" y="1"/>
                  <a:pt x="1" y="1"/>
                  <a:pt x="1" y="1"/>
                </a:cubicBezTo>
                <a:quadBezTo>
                  <a:pt x="1" y="1"/>
                  <a:pt x="0" y="1"/>
                </a:quadBezTo>
                <a:moveTo>
                  <a:pt x="4" y="0"/>
                </a:moveTo>
                <a:quadBezTo>
                  <a:pt x="4" y="1"/>
                  <a:pt x="4" y="1"/>
                </a:quadBezTo>
                <a:quadBezTo>
                  <a:pt x="4" y="1"/>
                  <a:pt x="4" y="0"/>
                </a:quadBezTo>
                <a:moveTo>
                  <a:pt x="13" y="5"/>
                </a:moveTo>
                <a:quadBezTo>
                  <a:pt x="15" y="2"/>
                  <a:pt x="15" y="2"/>
                </a:quadBezTo>
                <a:quadBezTo>
                  <a:pt x="13" y="5"/>
                  <a:pt x="13" y="5"/>
                </a:quadBezTo>
                <a:moveTo>
                  <a:pt x="19" y="0"/>
                </a:moveTo>
                <a:cubicBezTo>
                  <a:pt x="18" y="3"/>
                  <a:pt x="11" y="0"/>
                  <a:pt x="9" y="5"/>
                </a:cubicBezTo>
                <a:cubicBezTo>
                  <a:pt x="10" y="3"/>
                  <a:pt x="10" y="2"/>
                  <a:pt x="9" y="2"/>
                </a:cubicBezTo>
                <a:cubicBezTo>
                  <a:pt x="9" y="2"/>
                  <a:pt x="8" y="2"/>
                  <a:pt x="8" y="2"/>
                </a:cubicBezTo>
                <a:quadBezTo>
                  <a:pt x="7" y="3"/>
                  <a:pt x="6" y="3"/>
                </a:quadBezTo>
                <a:cubicBezTo>
                  <a:pt x="5" y="3"/>
                  <a:pt x="5" y="2"/>
                  <a:pt x="4" y="1"/>
                </a:cubicBezTo>
                <a:quadBezTo>
                  <a:pt x="4" y="2"/>
                  <a:pt x="3" y="3"/>
                </a:quadBezTo>
                <a:cubicBezTo>
                  <a:pt x="6" y="6"/>
                  <a:pt x="9" y="9"/>
                  <a:pt x="8" y="12"/>
                </a:cubicBezTo>
                <a:cubicBezTo>
                  <a:pt x="9" y="11"/>
                  <a:pt x="10" y="11"/>
                  <a:pt x="10" y="8"/>
                </a:cubicBezTo>
                <a:cubicBezTo>
                  <a:pt x="15" y="9"/>
                  <a:pt x="13" y="14"/>
                  <a:pt x="16" y="17"/>
                </a:cubicBezTo>
                <a:cubicBezTo>
                  <a:pt x="16" y="17"/>
                  <a:pt x="15" y="17"/>
                  <a:pt x="15" y="17"/>
                </a:cubicBezTo>
                <a:cubicBezTo>
                  <a:pt x="15" y="17"/>
                  <a:pt x="15" y="16"/>
                  <a:pt x="14" y="16"/>
                </a:cubicBezTo>
                <a:quadBezTo>
                  <a:pt x="16" y="19"/>
                  <a:pt x="16" y="19"/>
                </a:quadBezTo>
                <a:cubicBezTo>
                  <a:pt x="15" y="20"/>
                  <a:pt x="15" y="21"/>
                  <a:pt x="14" y="21"/>
                </a:cubicBezTo>
                <a:cubicBezTo>
                  <a:pt x="14" y="21"/>
                  <a:pt x="13" y="20"/>
                  <a:pt x="13" y="19"/>
                </a:cubicBezTo>
                <a:cubicBezTo>
                  <a:pt x="12" y="18"/>
                  <a:pt x="12" y="17"/>
                  <a:pt x="11" y="17"/>
                </a:cubicBezTo>
                <a:cubicBezTo>
                  <a:pt x="11" y="17"/>
                  <a:pt x="10" y="18"/>
                  <a:pt x="10" y="19"/>
                </a:cubicBezTo>
                <a:cubicBezTo>
                  <a:pt x="11" y="24"/>
                  <a:pt x="12" y="26"/>
                  <a:pt x="13" y="31"/>
                </a:cubicBezTo>
                <a:cubicBezTo>
                  <a:pt x="12" y="25"/>
                  <a:pt x="17" y="21"/>
                  <a:pt x="23" y="20"/>
                </a:cubicBezTo>
                <a:cubicBezTo>
                  <a:pt x="22" y="18"/>
                  <a:pt x="12" y="16"/>
                  <a:pt x="18" y="11"/>
                </a:cubicBezTo>
                <a:quadBezTo>
                  <a:pt x="18" y="11"/>
                  <a:pt x="18" y="11"/>
                </a:quadBezTo>
                <a:cubicBezTo>
                  <a:pt x="20" y="11"/>
                  <a:pt x="20" y="12"/>
                  <a:pt x="20" y="13"/>
                </a:cubicBezTo>
                <a:cubicBezTo>
                  <a:pt x="20" y="13"/>
                  <a:pt x="20" y="14"/>
                  <a:pt x="20" y="14"/>
                </a:cubicBezTo>
                <a:quadBezTo>
                  <a:pt x="24" y="8"/>
                  <a:pt x="24" y="8"/>
                </a:quadBezTo>
                <a:cubicBezTo>
                  <a:pt x="24" y="9"/>
                  <a:pt x="23" y="9"/>
                  <a:pt x="22" y="9"/>
                </a:cubicBezTo>
                <a:cubicBezTo>
                  <a:pt x="20" y="9"/>
                  <a:pt x="16" y="6"/>
                  <a:pt x="18" y="4"/>
                </a:cubicBezTo>
                <a:quadBezTo>
                  <a:pt x="19" y="5"/>
                  <a:pt x="20" y="5"/>
                </a:quadBezTo>
                <a:quadBezTo>
                  <a:pt x="20" y="5"/>
                  <a:pt x="20" y="5"/>
                </a:quadBezTo>
                <a:quadBezTo>
                  <a:pt x="19" y="0"/>
                  <a:pt x="19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49" name="Google Shape;349;p21"/>
          <p:cNvSpPr/>
          <p:nvPr/>
        </p:nvSpPr>
        <p:spPr>
          <a:xfrm>
            <a:off x="11505201" y="1276505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5" y="0"/>
                </a:moveTo>
                <a:lnTo>
                  <a:pt x="0" y="8"/>
                </a:lnTo>
                <a:lnTo>
                  <a:pt x="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50" name="Google Shape;350;p21"/>
          <p:cNvSpPr/>
          <p:nvPr/>
        </p:nvSpPr>
        <p:spPr>
          <a:xfrm>
            <a:off x="11505201" y="1276505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5" y="0"/>
                </a:moveTo>
                <a:lnTo>
                  <a:pt x="0" y="8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51" name="Google Shape;351;p21"/>
          <p:cNvSpPr/>
          <p:nvPr/>
        </p:nvSpPr>
        <p:spPr>
          <a:xfrm>
            <a:off x="11449368" y="1315707"/>
            <a:ext cx="8316" cy="14255"/>
          </a:xfrm>
          <a:custGeom>
            <a:avLst/>
            <a:gdLst/>
            <a:ahLst/>
            <a:cxnLst/>
            <a:rect l="l" t="t" r="r" b="b"/>
            <a:pathLst>
              <a:path w="7" h="12" extrusionOk="0">
                <a:moveTo>
                  <a:pt x="5" y="0"/>
                </a:moveTo>
                <a:lnTo>
                  <a:pt x="0" y="0"/>
                </a:lnTo>
                <a:lnTo>
                  <a:pt x="7" y="12"/>
                </a:lnTo>
                <a:lnTo>
                  <a:pt x="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52" name="Google Shape;352;p21"/>
          <p:cNvSpPr/>
          <p:nvPr/>
        </p:nvSpPr>
        <p:spPr>
          <a:xfrm>
            <a:off x="11449368" y="1315707"/>
            <a:ext cx="8316" cy="14255"/>
          </a:xfrm>
          <a:custGeom>
            <a:avLst/>
            <a:gdLst/>
            <a:ahLst/>
            <a:cxnLst/>
            <a:rect l="l" t="t" r="r" b="b"/>
            <a:pathLst>
              <a:path w="7" h="12" extrusionOk="0">
                <a:moveTo>
                  <a:pt x="5" y="0"/>
                </a:moveTo>
                <a:lnTo>
                  <a:pt x="0" y="0"/>
                </a:lnTo>
                <a:lnTo>
                  <a:pt x="7" y="12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53" name="Google Shape;353;p21"/>
          <p:cNvSpPr/>
          <p:nvPr/>
        </p:nvSpPr>
        <p:spPr>
          <a:xfrm>
            <a:off x="10381428" y="1528345"/>
            <a:ext cx="11879" cy="11879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0" y="0"/>
                </a:moveTo>
                <a:lnTo>
                  <a:pt x="10" y="10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54" name="Google Shape;354;p21"/>
          <p:cNvSpPr/>
          <p:nvPr/>
        </p:nvSpPr>
        <p:spPr>
          <a:xfrm>
            <a:off x="10381428" y="1528345"/>
            <a:ext cx="11879" cy="11879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0" y="0"/>
                </a:moveTo>
                <a:lnTo>
                  <a:pt x="10" y="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11446992" y="1345404"/>
            <a:ext cx="19007" cy="15443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4" y="0"/>
                </a:moveTo>
                <a:quadBezTo>
                  <a:pt x="0" y="0"/>
                  <a:pt x="0" y="0"/>
                </a:quadBezTo>
                <a:cubicBezTo>
                  <a:pt x="0" y="4"/>
                  <a:pt x="1" y="5"/>
                  <a:pt x="1" y="5"/>
                </a:cubicBezTo>
                <a:quadBezTo>
                  <a:pt x="2" y="5"/>
                  <a:pt x="3" y="4"/>
                </a:quadBezTo>
                <a:cubicBezTo>
                  <a:pt x="3" y="4"/>
                  <a:pt x="4" y="4"/>
                  <a:pt x="4" y="4"/>
                </a:cubicBezTo>
                <a:cubicBezTo>
                  <a:pt x="5" y="4"/>
                  <a:pt x="6" y="4"/>
                  <a:pt x="7" y="5"/>
                </a:cubicBezTo>
                <a:cubicBezTo>
                  <a:pt x="7" y="2"/>
                  <a:pt x="6" y="1"/>
                  <a:pt x="5" y="1"/>
                </a:cubicBezTo>
                <a:cubicBezTo>
                  <a:pt x="5" y="1"/>
                  <a:pt x="4" y="1"/>
                  <a:pt x="3" y="1"/>
                </a:cubicBezTo>
                <a:cubicBezTo>
                  <a:pt x="3" y="2"/>
                  <a:pt x="2" y="2"/>
                  <a:pt x="2" y="2"/>
                </a:cubicBezTo>
                <a:cubicBezTo>
                  <a:pt x="2" y="2"/>
                  <a:pt x="2" y="1"/>
                  <a:pt x="4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56" name="Google Shape;356;p21"/>
          <p:cNvSpPr/>
          <p:nvPr/>
        </p:nvSpPr>
        <p:spPr>
          <a:xfrm>
            <a:off x="10424193" y="1585366"/>
            <a:ext cx="24947" cy="21383"/>
          </a:xfrm>
          <a:custGeom>
            <a:avLst/>
            <a:gdLst/>
            <a:ahLst/>
            <a:cxnLst/>
            <a:rect l="l" t="t" r="r" b="b"/>
            <a:pathLst>
              <a:path w="9" h="7" extrusionOk="0">
                <a:moveTo>
                  <a:pt x="4" y="0"/>
                </a:moveTo>
                <a:cubicBezTo>
                  <a:pt x="2" y="0"/>
                  <a:pt x="0" y="3"/>
                  <a:pt x="0" y="5"/>
                </a:cubicBezTo>
                <a:cubicBezTo>
                  <a:pt x="1" y="7"/>
                  <a:pt x="2" y="7"/>
                  <a:pt x="3" y="7"/>
                </a:cubicBezTo>
                <a:cubicBezTo>
                  <a:pt x="5" y="7"/>
                  <a:pt x="9" y="4"/>
                  <a:pt x="7" y="1"/>
                </a:cubicBezTo>
                <a:cubicBezTo>
                  <a:pt x="6" y="0"/>
                  <a:pt x="5" y="0"/>
                  <a:pt x="4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57" name="Google Shape;357;p21"/>
          <p:cNvSpPr/>
          <p:nvPr/>
        </p:nvSpPr>
        <p:spPr>
          <a:xfrm>
            <a:off x="11404227" y="298844"/>
            <a:ext cx="522685" cy="585646"/>
          </a:xfrm>
          <a:custGeom>
            <a:avLst/>
            <a:gdLst/>
            <a:ahLst/>
            <a:cxnLst/>
            <a:rect l="l" t="t" r="r" b="b"/>
            <a:pathLst>
              <a:path w="186" h="195" extrusionOk="0">
                <a:moveTo>
                  <a:pt x="71" y="0"/>
                </a:moveTo>
                <a:quadBezTo>
                  <a:pt x="71" y="0"/>
                  <a:pt x="71" y="0"/>
                </a:quadBezTo>
                <a:cubicBezTo>
                  <a:pt x="69" y="4"/>
                  <a:pt x="70" y="11"/>
                  <a:pt x="64" y="11"/>
                </a:cubicBezTo>
                <a:cubicBezTo>
                  <a:pt x="63" y="12"/>
                  <a:pt x="62" y="12"/>
                  <a:pt x="60" y="12"/>
                </a:cubicBezTo>
                <a:cubicBezTo>
                  <a:pt x="55" y="12"/>
                  <a:pt x="51" y="9"/>
                  <a:pt x="45" y="7"/>
                </a:cubicBezTo>
                <a:quadBezTo>
                  <a:pt x="42" y="17"/>
                  <a:pt x="42" y="17"/>
                </a:quadBezTo>
                <a:quadBezTo>
                  <a:pt x="41" y="17"/>
                  <a:pt x="40" y="17"/>
                </a:quadBezTo>
                <a:cubicBezTo>
                  <a:pt x="39" y="17"/>
                  <a:pt x="38" y="17"/>
                  <a:pt x="37" y="17"/>
                </a:cubicBezTo>
                <a:cubicBezTo>
                  <a:pt x="36" y="16"/>
                  <a:pt x="35" y="16"/>
                  <a:pt x="34" y="16"/>
                </a:cubicBezTo>
                <a:cubicBezTo>
                  <a:pt x="34" y="16"/>
                  <a:pt x="33" y="16"/>
                  <a:pt x="33" y="16"/>
                </a:cubicBezTo>
                <a:cubicBezTo>
                  <a:pt x="32" y="20"/>
                  <a:pt x="30" y="24"/>
                  <a:pt x="29" y="28"/>
                </a:cubicBezTo>
                <a:cubicBezTo>
                  <a:pt x="27" y="30"/>
                  <a:pt x="24" y="31"/>
                  <a:pt x="22" y="31"/>
                </a:cubicBezTo>
                <a:cubicBezTo>
                  <a:pt x="19" y="31"/>
                  <a:pt x="16" y="29"/>
                  <a:pt x="13" y="28"/>
                </a:cubicBezTo>
                <a:cubicBezTo>
                  <a:pt x="11" y="42"/>
                  <a:pt x="9" y="57"/>
                  <a:pt x="0" y="70"/>
                </a:cubicBezTo>
                <a:cubicBezTo>
                  <a:pt x="9" y="95"/>
                  <a:pt x="0" y="117"/>
                  <a:pt x="5" y="142"/>
                </a:cubicBezTo>
                <a:quadBezTo>
                  <a:pt x="17" y="146"/>
                  <a:pt x="17" y="146"/>
                </a:quadBezTo>
                <a:cubicBezTo>
                  <a:pt x="19" y="152"/>
                  <a:pt x="13" y="158"/>
                  <a:pt x="12" y="163"/>
                </a:cubicBezTo>
                <a:cubicBezTo>
                  <a:pt x="14" y="164"/>
                  <a:pt x="15" y="164"/>
                  <a:pt x="15" y="164"/>
                </a:cubicBezTo>
                <a:cubicBezTo>
                  <a:pt x="17" y="164"/>
                  <a:pt x="18" y="163"/>
                  <a:pt x="19" y="161"/>
                </a:cubicBezTo>
                <a:cubicBezTo>
                  <a:pt x="19" y="160"/>
                  <a:pt x="20" y="158"/>
                  <a:pt x="22" y="158"/>
                </a:cubicBezTo>
                <a:cubicBezTo>
                  <a:pt x="23" y="158"/>
                  <a:pt x="24" y="159"/>
                  <a:pt x="25" y="159"/>
                </a:cubicBezTo>
                <a:cubicBezTo>
                  <a:pt x="32" y="167"/>
                  <a:pt x="30" y="178"/>
                  <a:pt x="33" y="186"/>
                </a:cubicBezTo>
                <a:cubicBezTo>
                  <a:pt x="35" y="183"/>
                  <a:pt x="38" y="179"/>
                  <a:pt x="39" y="175"/>
                </a:cubicBezTo>
                <a:quadBezTo>
                  <a:pt x="39" y="175"/>
                  <a:pt x="39" y="175"/>
                </a:quadBezTo>
                <a:cubicBezTo>
                  <a:pt x="46" y="175"/>
                  <a:pt x="53" y="180"/>
                  <a:pt x="58" y="182"/>
                </a:cubicBezTo>
                <a:cubicBezTo>
                  <a:pt x="57" y="186"/>
                  <a:pt x="57" y="192"/>
                  <a:pt x="60" y="194"/>
                </a:cubicBezTo>
                <a:cubicBezTo>
                  <a:pt x="67" y="194"/>
                  <a:pt x="64" y="182"/>
                  <a:pt x="70" y="182"/>
                </a:cubicBezTo>
                <a:cubicBezTo>
                  <a:pt x="71" y="182"/>
                  <a:pt x="73" y="183"/>
                  <a:pt x="75" y="184"/>
                </a:cubicBezTo>
                <a:quadBezTo>
                  <a:pt x="75" y="184"/>
                  <a:pt x="75" y="184"/>
                </a:quadBezTo>
                <a:cubicBezTo>
                  <a:pt x="83" y="184"/>
                  <a:pt x="78" y="194"/>
                  <a:pt x="84" y="195"/>
                </a:cubicBezTo>
                <a:cubicBezTo>
                  <a:pt x="91" y="194"/>
                  <a:pt x="85" y="188"/>
                  <a:pt x="88" y="184"/>
                </a:cubicBezTo>
                <a:cubicBezTo>
                  <a:pt x="90" y="184"/>
                  <a:pt x="91" y="183"/>
                  <a:pt x="92" y="183"/>
                </a:cubicBezTo>
                <a:cubicBezTo>
                  <a:pt x="97" y="183"/>
                  <a:pt x="99" y="192"/>
                  <a:pt x="104" y="193"/>
                </a:cubicBezTo>
                <a:cubicBezTo>
                  <a:pt x="105" y="189"/>
                  <a:pt x="103" y="186"/>
                  <a:pt x="102" y="183"/>
                </a:cubicBezTo>
                <a:cubicBezTo>
                  <a:pt x="104" y="180"/>
                  <a:pt x="106" y="179"/>
                  <a:pt x="108" y="179"/>
                </a:cubicBezTo>
                <a:cubicBezTo>
                  <a:pt x="110" y="179"/>
                  <a:pt x="111" y="181"/>
                  <a:pt x="113" y="183"/>
                </a:cubicBezTo>
                <a:cubicBezTo>
                  <a:pt x="114" y="185"/>
                  <a:pt x="116" y="187"/>
                  <a:pt x="118" y="187"/>
                </a:cubicBezTo>
                <a:cubicBezTo>
                  <a:pt x="119" y="187"/>
                  <a:pt x="120" y="187"/>
                  <a:pt x="121" y="186"/>
                </a:cubicBezTo>
                <a:cubicBezTo>
                  <a:pt x="128" y="174"/>
                  <a:pt x="139" y="158"/>
                  <a:pt x="145" y="142"/>
                </a:cubicBezTo>
                <a:cubicBezTo>
                  <a:pt x="148" y="139"/>
                  <a:pt x="151" y="138"/>
                  <a:pt x="154" y="138"/>
                </a:cubicBezTo>
                <a:cubicBezTo>
                  <a:pt x="157" y="138"/>
                  <a:pt x="161" y="139"/>
                  <a:pt x="164" y="140"/>
                </a:cubicBezTo>
                <a:cubicBezTo>
                  <a:pt x="168" y="140"/>
                  <a:pt x="171" y="141"/>
                  <a:pt x="175" y="141"/>
                </a:cubicBezTo>
                <a:cubicBezTo>
                  <a:pt x="178" y="141"/>
                  <a:pt x="181" y="140"/>
                  <a:pt x="184" y="138"/>
                </a:cubicBezTo>
                <a:cubicBezTo>
                  <a:pt x="186" y="133"/>
                  <a:pt x="183" y="132"/>
                  <a:pt x="180" y="132"/>
                </a:cubicBezTo>
                <a:cubicBezTo>
                  <a:pt x="180" y="132"/>
                  <a:pt x="179" y="132"/>
                  <a:pt x="179" y="132"/>
                </a:cubicBezTo>
                <a:quadBezTo>
                  <a:pt x="178" y="132"/>
                  <a:pt x="177" y="132"/>
                </a:quadBezTo>
                <a:cubicBezTo>
                  <a:pt x="174" y="132"/>
                  <a:pt x="172" y="132"/>
                  <a:pt x="170" y="129"/>
                </a:cubicBezTo>
                <a:cubicBezTo>
                  <a:pt x="154" y="105"/>
                  <a:pt x="144" y="82"/>
                  <a:pt x="149" y="53"/>
                </a:cubicBezTo>
                <a:quadBezTo>
                  <a:pt x="178" y="39"/>
                  <a:pt x="178" y="39"/>
                </a:quadBezTo>
                <a:quadBezTo>
                  <a:pt x="178" y="39"/>
                  <a:pt x="178" y="39"/>
                </a:quadBezTo>
                <a:cubicBezTo>
                  <a:pt x="177" y="39"/>
                  <a:pt x="174" y="33"/>
                  <a:pt x="176" y="32"/>
                </a:cubicBezTo>
                <a:cubicBezTo>
                  <a:pt x="160" y="35"/>
                  <a:pt x="147" y="46"/>
                  <a:pt x="131" y="47"/>
                </a:cubicBezTo>
                <a:cubicBezTo>
                  <a:pt x="132" y="45"/>
                  <a:pt x="137" y="46"/>
                  <a:pt x="136" y="43"/>
                </a:cubicBezTo>
                <a:cubicBezTo>
                  <a:pt x="132" y="45"/>
                  <a:pt x="127" y="49"/>
                  <a:pt x="122" y="49"/>
                </a:cubicBezTo>
                <a:cubicBezTo>
                  <a:pt x="121" y="49"/>
                  <a:pt x="120" y="49"/>
                  <a:pt x="119" y="48"/>
                </a:cubicBezTo>
                <a:cubicBezTo>
                  <a:pt x="117" y="33"/>
                  <a:pt x="108" y="37"/>
                  <a:pt x="110" y="21"/>
                </a:cubicBezTo>
                <a:cubicBezTo>
                  <a:pt x="109" y="20"/>
                  <a:pt x="108" y="20"/>
                  <a:pt x="107" y="20"/>
                </a:cubicBezTo>
                <a:cubicBezTo>
                  <a:pt x="106" y="20"/>
                  <a:pt x="105" y="20"/>
                  <a:pt x="103" y="20"/>
                </a:cubicBezTo>
                <a:cubicBezTo>
                  <a:pt x="102" y="20"/>
                  <a:pt x="101" y="21"/>
                  <a:pt x="100" y="21"/>
                </a:cubicBezTo>
                <a:cubicBezTo>
                  <a:pt x="100" y="21"/>
                  <a:pt x="99" y="21"/>
                  <a:pt x="99" y="20"/>
                </a:cubicBezTo>
                <a:cubicBezTo>
                  <a:pt x="96" y="18"/>
                  <a:pt x="95" y="14"/>
                  <a:pt x="98" y="12"/>
                </a:cubicBezTo>
                <a:cubicBezTo>
                  <a:pt x="96" y="5"/>
                  <a:pt x="84" y="10"/>
                  <a:pt x="78" y="6"/>
                </a:cubicBezTo>
                <a:cubicBezTo>
                  <a:pt x="76" y="4"/>
                  <a:pt x="74" y="0"/>
                  <a:pt x="71" y="0"/>
                </a:cubicBezTo>
              </a:path>
            </a:pathLst>
          </a:custGeom>
          <a:solidFill>
            <a:srgbClr val="9578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58" name="Google Shape;358;p21"/>
          <p:cNvSpPr/>
          <p:nvPr/>
        </p:nvSpPr>
        <p:spPr>
          <a:xfrm>
            <a:off x="10224623" y="1705346"/>
            <a:ext cx="22571" cy="15443"/>
          </a:xfrm>
          <a:custGeom>
            <a:avLst/>
            <a:gdLst/>
            <a:ahLst/>
            <a:cxnLst/>
            <a:rect l="l" t="t" r="r" b="b"/>
            <a:pathLst>
              <a:path w="8" h="5" extrusionOk="0">
                <a:moveTo>
                  <a:pt x="5" y="0"/>
                </a:moveTo>
                <a:cubicBezTo>
                  <a:pt x="3" y="0"/>
                  <a:pt x="0" y="2"/>
                  <a:pt x="0" y="5"/>
                </a:cubicBezTo>
                <a:quadBezTo>
                  <a:pt x="1" y="5"/>
                  <a:pt x="2" y="5"/>
                </a:quadBezTo>
                <a:cubicBezTo>
                  <a:pt x="4" y="5"/>
                  <a:pt x="7" y="3"/>
                  <a:pt x="8" y="1"/>
                </a:cubicBezTo>
                <a:cubicBezTo>
                  <a:pt x="8" y="1"/>
                  <a:pt x="6" y="0"/>
                  <a:pt x="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59" name="Google Shape;359;p21"/>
          <p:cNvSpPr/>
          <p:nvPr/>
        </p:nvSpPr>
        <p:spPr>
          <a:xfrm>
            <a:off x="11618053" y="1567547"/>
            <a:ext cx="196007" cy="188880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35" y="48"/>
                </a:moveTo>
                <a:quadBezTo>
                  <a:pt x="33" y="45"/>
                  <a:pt x="33" y="45"/>
                </a:quadBezTo>
                <a:quadBezTo>
                  <a:pt x="35" y="48"/>
                  <a:pt x="35" y="48"/>
                </a:quadBezTo>
                <a:moveTo>
                  <a:pt x="23" y="43"/>
                </a:moveTo>
                <a:quadBezTo>
                  <a:pt x="21" y="41"/>
                  <a:pt x="21" y="41"/>
                </a:quadBezTo>
                <a:quadBezTo>
                  <a:pt x="23" y="43"/>
                  <a:pt x="23" y="43"/>
                </a:quadBezTo>
                <a:moveTo>
                  <a:pt x="32" y="43"/>
                </a:moveTo>
                <a:quadBezTo>
                  <a:pt x="34" y="39"/>
                  <a:pt x="34" y="39"/>
                </a:quadBezTo>
                <a:quadBezTo>
                  <a:pt x="32" y="43"/>
                  <a:pt x="32" y="43"/>
                </a:quadBezTo>
                <a:moveTo>
                  <a:pt x="22" y="38"/>
                </a:moveTo>
                <a:quadBezTo>
                  <a:pt x="19" y="35"/>
                  <a:pt x="19" y="35"/>
                </a:quadBezTo>
                <a:quadBezTo>
                  <a:pt x="22" y="37"/>
                  <a:pt x="22" y="37"/>
                </a:quadBezTo>
                <a:quadBezTo>
                  <a:pt x="22" y="38"/>
                  <a:pt x="22" y="38"/>
                </a:quadBezTo>
                <a:moveTo>
                  <a:pt x="17" y="33"/>
                </a:moveTo>
                <a:quadBezTo>
                  <a:pt x="15" y="32"/>
                  <a:pt x="15" y="32"/>
                </a:quadBezTo>
                <a:quadBezTo>
                  <a:pt x="19" y="30"/>
                  <a:pt x="19" y="30"/>
                </a:quadBezTo>
                <a:quadBezTo>
                  <a:pt x="17" y="33"/>
                  <a:pt x="17" y="33"/>
                </a:quadBezTo>
                <a:moveTo>
                  <a:pt x="48" y="23"/>
                </a:moveTo>
                <a:quadBezTo>
                  <a:pt x="47" y="23"/>
                  <a:pt x="46" y="22"/>
                </a:quadBezTo>
                <a:quadBezTo>
                  <a:pt x="49" y="22"/>
                  <a:pt x="49" y="22"/>
                </a:quadBezTo>
                <a:cubicBezTo>
                  <a:pt x="49" y="23"/>
                  <a:pt x="48" y="23"/>
                  <a:pt x="48" y="23"/>
                </a:cubicBezTo>
                <a:moveTo>
                  <a:pt x="36" y="18"/>
                </a:moveTo>
                <a:quadBezTo>
                  <a:pt x="33" y="17"/>
                  <a:pt x="33" y="17"/>
                </a:quadBezTo>
                <a:quadBezTo>
                  <a:pt x="35" y="16"/>
                  <a:pt x="35" y="16"/>
                </a:quadBezTo>
                <a:quadBezTo>
                  <a:pt x="36" y="18"/>
                  <a:pt x="36" y="18"/>
                </a:quadBezTo>
                <a:moveTo>
                  <a:pt x="18" y="24"/>
                </a:moveTo>
                <a:cubicBezTo>
                  <a:pt x="18" y="24"/>
                  <a:pt x="19" y="24"/>
                  <a:pt x="19" y="23"/>
                </a:cubicBezTo>
                <a:quadBezTo>
                  <a:pt x="18" y="16"/>
                  <a:pt x="18" y="16"/>
                </a:quadBezTo>
                <a:quadBezTo>
                  <a:pt x="21" y="19"/>
                  <a:pt x="21" y="19"/>
                </a:quadBezTo>
                <a:quadBezTo>
                  <a:pt x="20" y="20"/>
                  <a:pt x="20" y="20"/>
                </a:quadBezTo>
                <a:cubicBezTo>
                  <a:pt x="25" y="24"/>
                  <a:pt x="20" y="22"/>
                  <a:pt x="19" y="24"/>
                </a:cubicBezTo>
                <a:cubicBezTo>
                  <a:pt x="19" y="25"/>
                  <a:pt x="19" y="26"/>
                  <a:pt x="19" y="27"/>
                </a:cubicBezTo>
                <a:cubicBezTo>
                  <a:pt x="18" y="26"/>
                  <a:pt x="18" y="25"/>
                  <a:pt x="19" y="24"/>
                </a:cubicBezTo>
                <a:quadBezTo>
                  <a:pt x="19" y="24"/>
                  <a:pt x="18" y="24"/>
                </a:quadBezTo>
                <a:cubicBezTo>
                  <a:pt x="18" y="24"/>
                  <a:pt x="17" y="25"/>
                  <a:pt x="17" y="25"/>
                </a:cubicBezTo>
                <a:cubicBezTo>
                  <a:pt x="16" y="26"/>
                  <a:pt x="15" y="26"/>
                  <a:pt x="15" y="26"/>
                </a:cubicBezTo>
                <a:cubicBezTo>
                  <a:pt x="14" y="26"/>
                  <a:pt x="13" y="26"/>
                  <a:pt x="13" y="25"/>
                </a:cubicBezTo>
                <a:cubicBezTo>
                  <a:pt x="13" y="23"/>
                  <a:pt x="14" y="23"/>
                  <a:pt x="14" y="23"/>
                </a:cubicBezTo>
                <a:quadBezTo>
                  <a:pt x="15" y="23"/>
                  <a:pt x="16" y="23"/>
                </a:quadBezTo>
                <a:cubicBezTo>
                  <a:pt x="16" y="24"/>
                  <a:pt x="17" y="24"/>
                  <a:pt x="18" y="24"/>
                </a:cubicBezTo>
                <a:moveTo>
                  <a:pt x="25" y="16"/>
                </a:moveTo>
                <a:quadBezTo>
                  <a:pt x="24" y="13"/>
                  <a:pt x="24" y="13"/>
                </a:quadBezTo>
                <a:quadBezTo>
                  <a:pt x="25" y="13"/>
                  <a:pt x="25" y="13"/>
                </a:quadBezTo>
                <a:quadBezTo>
                  <a:pt x="25" y="16"/>
                  <a:pt x="25" y="16"/>
                </a:quadBezTo>
                <a:quadBezTo>
                  <a:pt x="25" y="16"/>
                  <a:pt x="25" y="16"/>
                </a:quadBezTo>
                <a:moveTo>
                  <a:pt x="33" y="0"/>
                </a:moveTo>
                <a:cubicBezTo>
                  <a:pt x="31" y="0"/>
                  <a:pt x="29" y="1"/>
                  <a:pt x="28" y="3"/>
                </a:cubicBezTo>
                <a:cubicBezTo>
                  <a:pt x="26" y="4"/>
                  <a:pt x="24" y="6"/>
                  <a:pt x="22" y="6"/>
                </a:cubicBezTo>
                <a:cubicBezTo>
                  <a:pt x="21" y="6"/>
                  <a:pt x="19" y="5"/>
                  <a:pt x="18" y="3"/>
                </a:cubicBezTo>
                <a:cubicBezTo>
                  <a:pt x="17" y="8"/>
                  <a:pt x="15" y="12"/>
                  <a:pt x="10" y="12"/>
                </a:cubicBezTo>
                <a:quadBezTo>
                  <a:pt x="9" y="12"/>
                  <a:pt x="8" y="12"/>
                </a:quadBezTo>
                <a:cubicBezTo>
                  <a:pt x="13" y="18"/>
                  <a:pt x="5" y="23"/>
                  <a:pt x="1" y="27"/>
                </a:cubicBezTo>
                <a:cubicBezTo>
                  <a:pt x="0" y="31"/>
                  <a:pt x="6" y="32"/>
                  <a:pt x="6" y="35"/>
                </a:cubicBezTo>
                <a:cubicBezTo>
                  <a:pt x="7" y="40"/>
                  <a:pt x="4" y="44"/>
                  <a:pt x="2" y="46"/>
                </a:cubicBezTo>
                <a:cubicBezTo>
                  <a:pt x="4" y="46"/>
                  <a:pt x="5" y="46"/>
                  <a:pt x="6" y="46"/>
                </a:cubicBezTo>
                <a:cubicBezTo>
                  <a:pt x="13" y="46"/>
                  <a:pt x="8" y="58"/>
                  <a:pt x="18" y="59"/>
                </a:cubicBezTo>
                <a:cubicBezTo>
                  <a:pt x="22" y="62"/>
                  <a:pt x="26" y="63"/>
                  <a:pt x="30" y="63"/>
                </a:cubicBezTo>
                <a:cubicBezTo>
                  <a:pt x="40" y="63"/>
                  <a:pt x="49" y="54"/>
                  <a:pt x="58" y="52"/>
                </a:cubicBezTo>
                <a:cubicBezTo>
                  <a:pt x="53" y="39"/>
                  <a:pt x="70" y="39"/>
                  <a:pt x="64" y="27"/>
                </a:cubicBezTo>
                <a:cubicBezTo>
                  <a:pt x="66" y="14"/>
                  <a:pt x="53" y="16"/>
                  <a:pt x="50" y="6"/>
                </a:cubicBezTo>
                <a:cubicBezTo>
                  <a:pt x="50" y="6"/>
                  <a:pt x="49" y="6"/>
                  <a:pt x="49" y="6"/>
                </a:cubicBezTo>
                <a:cubicBezTo>
                  <a:pt x="47" y="6"/>
                  <a:pt x="46" y="5"/>
                  <a:pt x="45" y="4"/>
                </a:cubicBezTo>
                <a:cubicBezTo>
                  <a:pt x="43" y="3"/>
                  <a:pt x="42" y="2"/>
                  <a:pt x="41" y="2"/>
                </a:cubicBezTo>
                <a:cubicBezTo>
                  <a:pt x="40" y="2"/>
                  <a:pt x="39" y="2"/>
                  <a:pt x="38" y="3"/>
                </a:cubicBezTo>
                <a:cubicBezTo>
                  <a:pt x="36" y="1"/>
                  <a:pt x="34" y="0"/>
                  <a:pt x="3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60" name="Google Shape;360;p21"/>
          <p:cNvSpPr/>
          <p:nvPr/>
        </p:nvSpPr>
        <p:spPr>
          <a:xfrm>
            <a:off x="11685765" y="1606748"/>
            <a:ext cx="2376" cy="8316"/>
          </a:xfrm>
          <a:custGeom>
            <a:avLst/>
            <a:gdLst/>
            <a:ahLst/>
            <a:cxnLst/>
            <a:rect l="l" t="t" r="r" b="b"/>
            <a:pathLst>
              <a:path w="2" h="7" extrusionOk="0">
                <a:moveTo>
                  <a:pt x="2" y="0"/>
                </a:moveTo>
                <a:lnTo>
                  <a:pt x="0" y="0"/>
                </a:lnTo>
                <a:lnTo>
                  <a:pt x="2" y="7"/>
                </a:lnTo>
                <a:lnTo>
                  <a:pt x="2" y="7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61" name="Google Shape;361;p21"/>
          <p:cNvSpPr/>
          <p:nvPr/>
        </p:nvSpPr>
        <p:spPr>
          <a:xfrm>
            <a:off x="11685765" y="1606748"/>
            <a:ext cx="2376" cy="8316"/>
          </a:xfrm>
          <a:custGeom>
            <a:avLst/>
            <a:gdLst/>
            <a:ahLst/>
            <a:cxnLst/>
            <a:rect l="l" t="t" r="r" b="b"/>
            <a:pathLst>
              <a:path w="2" h="7" extrusionOk="0">
                <a:moveTo>
                  <a:pt x="2" y="0"/>
                </a:moveTo>
                <a:lnTo>
                  <a:pt x="0" y="0"/>
                </a:lnTo>
                <a:lnTo>
                  <a:pt x="2" y="7"/>
                </a:lnTo>
                <a:lnTo>
                  <a:pt x="2" y="7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62" name="Google Shape;362;p21"/>
          <p:cNvSpPr/>
          <p:nvPr/>
        </p:nvSpPr>
        <p:spPr>
          <a:xfrm>
            <a:off x="11654879" y="1615063"/>
            <a:ext cx="33262" cy="33262"/>
          </a:xfrm>
          <a:custGeom>
            <a:avLst/>
            <a:gdLst/>
            <a:ahLst/>
            <a:cxnLst/>
            <a:rect l="l" t="t" r="r" b="b"/>
            <a:pathLst>
              <a:path w="12" h="11" extrusionOk="0">
                <a:moveTo>
                  <a:pt x="6" y="8"/>
                </a:moveTo>
                <a:cubicBezTo>
                  <a:pt x="5" y="9"/>
                  <a:pt x="5" y="10"/>
                  <a:pt x="6" y="11"/>
                </a:cubicBezTo>
                <a:cubicBezTo>
                  <a:pt x="6" y="10"/>
                  <a:pt x="6" y="9"/>
                  <a:pt x="6" y="8"/>
                </a:cubicBezTo>
                <a:moveTo>
                  <a:pt x="5" y="0"/>
                </a:moveTo>
                <a:quadBezTo>
                  <a:pt x="6" y="7"/>
                  <a:pt x="6" y="7"/>
                </a:quadBezTo>
                <a:cubicBezTo>
                  <a:pt x="6" y="8"/>
                  <a:pt x="5" y="8"/>
                  <a:pt x="5" y="8"/>
                </a:cubicBezTo>
                <a:cubicBezTo>
                  <a:pt x="4" y="8"/>
                  <a:pt x="3" y="8"/>
                  <a:pt x="3" y="7"/>
                </a:cubicBezTo>
                <a:quadBezTo>
                  <a:pt x="2" y="7"/>
                  <a:pt x="1" y="7"/>
                </a:quadBezTo>
                <a:cubicBezTo>
                  <a:pt x="1" y="7"/>
                  <a:pt x="0" y="7"/>
                  <a:pt x="0" y="9"/>
                </a:cubicBezTo>
                <a:cubicBezTo>
                  <a:pt x="0" y="10"/>
                  <a:pt x="1" y="10"/>
                  <a:pt x="2" y="10"/>
                </a:cubicBezTo>
                <a:cubicBezTo>
                  <a:pt x="2" y="10"/>
                  <a:pt x="3" y="10"/>
                  <a:pt x="4" y="9"/>
                </a:cubicBezTo>
                <a:cubicBezTo>
                  <a:pt x="4" y="9"/>
                  <a:pt x="5" y="8"/>
                  <a:pt x="5" y="8"/>
                </a:cubicBezTo>
                <a:quadBezTo>
                  <a:pt x="6" y="8"/>
                  <a:pt x="6" y="8"/>
                </a:quadBezTo>
                <a:cubicBezTo>
                  <a:pt x="7" y="6"/>
                  <a:pt x="12" y="8"/>
                  <a:pt x="7" y="4"/>
                </a:cubicBezTo>
                <a:quadBezTo>
                  <a:pt x="8" y="3"/>
                  <a:pt x="8" y="3"/>
                </a:quadBezTo>
                <a:quadBezTo>
                  <a:pt x="5" y="0"/>
                  <a:pt x="5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63" name="Google Shape;363;p21"/>
          <p:cNvSpPr/>
          <p:nvPr/>
        </p:nvSpPr>
        <p:spPr>
          <a:xfrm>
            <a:off x="11710711" y="1615063"/>
            <a:ext cx="8316" cy="5940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5" y="0"/>
                </a:moveTo>
                <a:lnTo>
                  <a:pt x="0" y="3"/>
                </a:lnTo>
                <a:lnTo>
                  <a:pt x="7" y="5"/>
                </a:lnTo>
                <a:lnTo>
                  <a:pt x="5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64" name="Google Shape;364;p21"/>
          <p:cNvSpPr/>
          <p:nvPr/>
        </p:nvSpPr>
        <p:spPr>
          <a:xfrm>
            <a:off x="11710711" y="1615063"/>
            <a:ext cx="8316" cy="5940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5" y="0"/>
                </a:moveTo>
                <a:lnTo>
                  <a:pt x="0" y="3"/>
                </a:lnTo>
                <a:lnTo>
                  <a:pt x="7" y="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65" name="Google Shape;365;p21"/>
          <p:cNvSpPr/>
          <p:nvPr/>
        </p:nvSpPr>
        <p:spPr>
          <a:xfrm>
            <a:off x="11747537" y="1632882"/>
            <a:ext cx="8316" cy="3564"/>
          </a:xfrm>
          <a:custGeom>
            <a:avLst/>
            <a:gdLst/>
            <a:ahLst/>
            <a:cxnLst/>
            <a:rect l="l" t="t" r="r" b="b"/>
            <a:pathLst>
              <a:path w="3" h="1" extrusionOk="0">
                <a:moveTo>
                  <a:pt x="3" y="0"/>
                </a:moveTo>
                <a:quadBezTo>
                  <a:pt x="0" y="0"/>
                  <a:pt x="0" y="0"/>
                </a:quadBezTo>
                <a:quadBezTo>
                  <a:pt x="1" y="1"/>
                  <a:pt x="2" y="1"/>
                </a:quadBezTo>
                <a:cubicBezTo>
                  <a:pt x="2" y="1"/>
                  <a:pt x="3" y="1"/>
                  <a:pt x="3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66" name="Google Shape;366;p21"/>
          <p:cNvSpPr/>
          <p:nvPr/>
        </p:nvSpPr>
        <p:spPr>
          <a:xfrm>
            <a:off x="11659630" y="1657828"/>
            <a:ext cx="11879" cy="8316"/>
          </a:xfrm>
          <a:custGeom>
            <a:avLst/>
            <a:gdLst/>
            <a:ahLst/>
            <a:cxnLst/>
            <a:rect l="l" t="t" r="r" b="b"/>
            <a:pathLst>
              <a:path w="10" h="7" extrusionOk="0">
                <a:moveTo>
                  <a:pt x="10" y="0"/>
                </a:moveTo>
                <a:lnTo>
                  <a:pt x="0" y="5"/>
                </a:lnTo>
                <a:lnTo>
                  <a:pt x="5" y="7"/>
                </a:lnTo>
                <a:lnTo>
                  <a:pt x="1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67" name="Google Shape;367;p21"/>
          <p:cNvSpPr/>
          <p:nvPr/>
        </p:nvSpPr>
        <p:spPr>
          <a:xfrm>
            <a:off x="11659630" y="1657828"/>
            <a:ext cx="11879" cy="8316"/>
          </a:xfrm>
          <a:custGeom>
            <a:avLst/>
            <a:gdLst/>
            <a:ahLst/>
            <a:cxnLst/>
            <a:rect l="l" t="t" r="r" b="b"/>
            <a:pathLst>
              <a:path w="10" h="7" extrusionOk="0">
                <a:moveTo>
                  <a:pt x="10" y="0"/>
                </a:moveTo>
                <a:lnTo>
                  <a:pt x="0" y="5"/>
                </a:lnTo>
                <a:lnTo>
                  <a:pt x="5" y="7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68" name="Google Shape;368;p21"/>
          <p:cNvSpPr/>
          <p:nvPr/>
        </p:nvSpPr>
        <p:spPr>
          <a:xfrm>
            <a:off x="11671510" y="1672084"/>
            <a:ext cx="8316" cy="9503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0" y="0"/>
                </a:moveTo>
                <a:lnTo>
                  <a:pt x="7" y="8"/>
                </a:lnTo>
                <a:lnTo>
                  <a:pt x="7" y="5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69" name="Google Shape;369;p21"/>
          <p:cNvSpPr/>
          <p:nvPr/>
        </p:nvSpPr>
        <p:spPr>
          <a:xfrm>
            <a:off x="11671510" y="1672084"/>
            <a:ext cx="8316" cy="9503"/>
          </a:xfrm>
          <a:custGeom>
            <a:avLst/>
            <a:gdLst/>
            <a:ahLst/>
            <a:cxnLst/>
            <a:rect l="l" t="t" r="r" b="b"/>
            <a:pathLst>
              <a:path w="7" h="8" extrusionOk="0">
                <a:moveTo>
                  <a:pt x="0" y="0"/>
                </a:moveTo>
                <a:lnTo>
                  <a:pt x="7" y="8"/>
                </a:lnTo>
                <a:lnTo>
                  <a:pt x="7" y="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70" name="Google Shape;370;p21"/>
          <p:cNvSpPr/>
          <p:nvPr/>
        </p:nvSpPr>
        <p:spPr>
          <a:xfrm>
            <a:off x="11676261" y="1689903"/>
            <a:ext cx="5940" cy="5940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0" y="0"/>
                </a:moveTo>
                <a:lnTo>
                  <a:pt x="5" y="5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71" name="Google Shape;371;p21"/>
          <p:cNvSpPr/>
          <p:nvPr/>
        </p:nvSpPr>
        <p:spPr>
          <a:xfrm>
            <a:off x="11676261" y="1689903"/>
            <a:ext cx="5940" cy="5940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0" y="0"/>
                </a:moveTo>
                <a:lnTo>
                  <a:pt x="5" y="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72" name="Google Shape;372;p21"/>
          <p:cNvSpPr/>
          <p:nvPr/>
        </p:nvSpPr>
        <p:spPr>
          <a:xfrm>
            <a:off x="11707147" y="1683963"/>
            <a:ext cx="5940" cy="11879"/>
          </a:xfrm>
          <a:custGeom>
            <a:avLst/>
            <a:gdLst/>
            <a:ahLst/>
            <a:cxnLst/>
            <a:rect l="l" t="t" r="r" b="b"/>
            <a:pathLst>
              <a:path w="5" h="10" extrusionOk="0">
                <a:moveTo>
                  <a:pt x="5" y="0"/>
                </a:moveTo>
                <a:lnTo>
                  <a:pt x="0" y="10"/>
                </a:lnTo>
                <a:lnTo>
                  <a:pt x="5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73" name="Google Shape;373;p21"/>
          <p:cNvSpPr/>
          <p:nvPr/>
        </p:nvSpPr>
        <p:spPr>
          <a:xfrm>
            <a:off x="11707147" y="1683963"/>
            <a:ext cx="5940" cy="11879"/>
          </a:xfrm>
          <a:custGeom>
            <a:avLst/>
            <a:gdLst/>
            <a:ahLst/>
            <a:cxnLst/>
            <a:rect l="l" t="t" r="r" b="b"/>
            <a:pathLst>
              <a:path w="5" h="10" extrusionOk="0">
                <a:moveTo>
                  <a:pt x="5" y="0"/>
                </a:moveTo>
                <a:lnTo>
                  <a:pt x="0" y="1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74" name="Google Shape;374;p21"/>
          <p:cNvSpPr/>
          <p:nvPr/>
        </p:nvSpPr>
        <p:spPr>
          <a:xfrm>
            <a:off x="11710711" y="1701782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0" y="0"/>
                </a:moveTo>
                <a:lnTo>
                  <a:pt x="5" y="8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75" name="Google Shape;375;p21"/>
          <p:cNvSpPr/>
          <p:nvPr/>
        </p:nvSpPr>
        <p:spPr>
          <a:xfrm>
            <a:off x="11710711" y="1701782"/>
            <a:ext cx="5940" cy="9503"/>
          </a:xfrm>
          <a:custGeom>
            <a:avLst/>
            <a:gdLst/>
            <a:ahLst/>
            <a:cxnLst/>
            <a:rect l="l" t="t" r="r" b="b"/>
            <a:pathLst>
              <a:path w="5" h="8" extrusionOk="0">
                <a:moveTo>
                  <a:pt x="0" y="0"/>
                </a:moveTo>
                <a:lnTo>
                  <a:pt x="5" y="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76" name="Google Shape;376;p21"/>
          <p:cNvSpPr/>
          <p:nvPr/>
        </p:nvSpPr>
        <p:spPr>
          <a:xfrm>
            <a:off x="11420858" y="2122307"/>
            <a:ext cx="42765" cy="32074"/>
          </a:xfrm>
          <a:custGeom>
            <a:avLst/>
            <a:gdLst/>
            <a:ahLst/>
            <a:cxnLst/>
            <a:rect l="l" t="t" r="r" b="b"/>
            <a:pathLst>
              <a:path w="15" h="11" extrusionOk="0">
                <a:moveTo>
                  <a:pt x="7" y="0"/>
                </a:moveTo>
                <a:cubicBezTo>
                  <a:pt x="7" y="0"/>
                  <a:pt x="6" y="0"/>
                  <a:pt x="6" y="0"/>
                </a:cubicBezTo>
                <a:cubicBezTo>
                  <a:pt x="2" y="1"/>
                  <a:pt x="0" y="7"/>
                  <a:pt x="3" y="10"/>
                </a:cubicBezTo>
                <a:cubicBezTo>
                  <a:pt x="4" y="11"/>
                  <a:pt x="5" y="11"/>
                  <a:pt x="6" y="11"/>
                </a:cubicBezTo>
                <a:cubicBezTo>
                  <a:pt x="9" y="11"/>
                  <a:pt x="11" y="8"/>
                  <a:pt x="14" y="6"/>
                </a:cubicBezTo>
                <a:cubicBezTo>
                  <a:pt x="15" y="3"/>
                  <a:pt x="11" y="0"/>
                  <a:pt x="7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77" name="Google Shape;377;p21"/>
          <p:cNvSpPr/>
          <p:nvPr/>
        </p:nvSpPr>
        <p:spPr>
          <a:xfrm>
            <a:off x="11235543" y="2199522"/>
            <a:ext cx="409833" cy="426465"/>
          </a:xfrm>
          <a:custGeom>
            <a:avLst/>
            <a:gdLst/>
            <a:ahLst/>
            <a:cxnLst/>
            <a:rect l="l" t="t" r="r" b="b"/>
            <a:pathLst>
              <a:path w="146" h="142" extrusionOk="0">
                <a:moveTo>
                  <a:pt x="78" y="0"/>
                </a:moveTo>
                <a:quadBezTo>
                  <a:pt x="78" y="0"/>
                  <a:pt x="78" y="0"/>
                </a:quadBezTo>
                <a:cubicBezTo>
                  <a:pt x="64" y="17"/>
                  <a:pt x="38" y="17"/>
                  <a:pt x="21" y="24"/>
                </a:cubicBezTo>
                <a:cubicBezTo>
                  <a:pt x="20" y="29"/>
                  <a:pt x="26" y="30"/>
                  <a:pt x="27" y="33"/>
                </a:cubicBezTo>
                <a:cubicBezTo>
                  <a:pt x="27" y="37"/>
                  <a:pt x="26" y="38"/>
                  <a:pt x="24" y="38"/>
                </a:cubicBezTo>
                <a:cubicBezTo>
                  <a:pt x="23" y="38"/>
                  <a:pt x="23" y="37"/>
                  <a:pt x="22" y="37"/>
                </a:cubicBezTo>
                <a:cubicBezTo>
                  <a:pt x="22" y="37"/>
                  <a:pt x="21" y="37"/>
                  <a:pt x="20" y="37"/>
                </a:cubicBezTo>
                <a:cubicBezTo>
                  <a:pt x="19" y="37"/>
                  <a:pt x="17" y="38"/>
                  <a:pt x="16" y="40"/>
                </a:cubicBezTo>
                <a:cubicBezTo>
                  <a:pt x="12" y="49"/>
                  <a:pt x="9" y="62"/>
                  <a:pt x="1" y="67"/>
                </a:cubicBezTo>
                <a:cubicBezTo>
                  <a:pt x="1" y="69"/>
                  <a:pt x="1" y="70"/>
                  <a:pt x="3" y="70"/>
                </a:cubicBezTo>
                <a:cubicBezTo>
                  <a:pt x="3" y="70"/>
                  <a:pt x="4" y="69"/>
                  <a:pt x="5" y="69"/>
                </a:cubicBezTo>
                <a:quadBezTo>
                  <a:pt x="6" y="69"/>
                  <a:pt x="7" y="69"/>
                </a:quadBezTo>
                <a:quadBezTo>
                  <a:pt x="8" y="69"/>
                  <a:pt x="9" y="69"/>
                </a:quadBezTo>
                <a:cubicBezTo>
                  <a:pt x="14" y="73"/>
                  <a:pt x="9" y="79"/>
                  <a:pt x="11" y="83"/>
                </a:cubicBezTo>
                <a:cubicBezTo>
                  <a:pt x="14" y="93"/>
                  <a:pt x="3" y="89"/>
                  <a:pt x="0" y="95"/>
                </a:cubicBezTo>
                <a:cubicBezTo>
                  <a:pt x="1" y="96"/>
                  <a:pt x="2" y="96"/>
                  <a:pt x="3" y="96"/>
                </a:cubicBezTo>
                <a:cubicBezTo>
                  <a:pt x="5" y="96"/>
                  <a:pt x="7" y="94"/>
                  <a:pt x="9" y="94"/>
                </a:cubicBezTo>
                <a:cubicBezTo>
                  <a:pt x="4" y="107"/>
                  <a:pt x="28" y="109"/>
                  <a:pt x="21" y="125"/>
                </a:cubicBezTo>
                <a:cubicBezTo>
                  <a:pt x="25" y="127"/>
                  <a:pt x="37" y="127"/>
                  <a:pt x="32" y="137"/>
                </a:cubicBezTo>
                <a:cubicBezTo>
                  <a:pt x="32" y="137"/>
                  <a:pt x="33" y="137"/>
                  <a:pt x="33" y="137"/>
                </a:cubicBezTo>
                <a:cubicBezTo>
                  <a:pt x="41" y="137"/>
                  <a:pt x="50" y="131"/>
                  <a:pt x="55" y="125"/>
                </a:cubicBezTo>
                <a:quadBezTo>
                  <a:pt x="55" y="125"/>
                  <a:pt x="55" y="125"/>
                </a:quadBezTo>
                <a:cubicBezTo>
                  <a:pt x="60" y="125"/>
                  <a:pt x="62" y="128"/>
                  <a:pt x="64" y="132"/>
                </a:cubicBezTo>
                <a:cubicBezTo>
                  <a:pt x="66" y="135"/>
                  <a:pt x="68" y="139"/>
                  <a:pt x="73" y="139"/>
                </a:cubicBezTo>
                <a:cubicBezTo>
                  <a:pt x="73" y="139"/>
                  <a:pt x="74" y="139"/>
                  <a:pt x="75" y="139"/>
                </a:cubicBezTo>
                <a:cubicBezTo>
                  <a:pt x="78" y="137"/>
                  <a:pt x="81" y="129"/>
                  <a:pt x="87" y="129"/>
                </a:cubicBezTo>
                <a:quadBezTo>
                  <a:pt x="88" y="129"/>
                  <a:pt x="89" y="130"/>
                </a:quadBezTo>
                <a:cubicBezTo>
                  <a:pt x="95" y="140"/>
                  <a:pt x="106" y="137"/>
                  <a:pt x="115" y="142"/>
                </a:cubicBezTo>
                <a:cubicBezTo>
                  <a:pt x="120" y="138"/>
                  <a:pt x="108" y="132"/>
                  <a:pt x="113" y="125"/>
                </a:cubicBezTo>
                <a:cubicBezTo>
                  <a:pt x="114" y="124"/>
                  <a:pt x="115" y="123"/>
                  <a:pt x="116" y="123"/>
                </a:cubicBezTo>
                <a:cubicBezTo>
                  <a:pt x="117" y="123"/>
                  <a:pt x="118" y="124"/>
                  <a:pt x="119" y="125"/>
                </a:cubicBezTo>
                <a:cubicBezTo>
                  <a:pt x="133" y="124"/>
                  <a:pt x="118" y="111"/>
                  <a:pt x="123" y="105"/>
                </a:cubicBezTo>
                <a:cubicBezTo>
                  <a:pt x="123" y="105"/>
                  <a:pt x="124" y="104"/>
                  <a:pt x="125" y="104"/>
                </a:cubicBezTo>
                <a:cubicBezTo>
                  <a:pt x="129" y="104"/>
                  <a:pt x="132" y="108"/>
                  <a:pt x="136" y="109"/>
                </a:cubicBezTo>
                <a:cubicBezTo>
                  <a:pt x="113" y="96"/>
                  <a:pt x="146" y="86"/>
                  <a:pt x="146" y="72"/>
                </a:cubicBezTo>
                <a:cubicBezTo>
                  <a:pt x="141" y="69"/>
                  <a:pt x="134" y="64"/>
                  <a:pt x="131" y="59"/>
                </a:cubicBezTo>
                <a:cubicBezTo>
                  <a:pt x="127" y="53"/>
                  <a:pt x="136" y="51"/>
                  <a:pt x="137" y="47"/>
                </a:cubicBezTo>
                <a:cubicBezTo>
                  <a:pt x="136" y="48"/>
                  <a:pt x="134" y="48"/>
                  <a:pt x="133" y="48"/>
                </a:cubicBezTo>
                <a:quadBezTo>
                  <a:pt x="132" y="48"/>
                  <a:pt x="131" y="48"/>
                </a:quadBezTo>
                <a:cubicBezTo>
                  <a:pt x="131" y="48"/>
                  <a:pt x="130" y="48"/>
                  <a:pt x="129" y="48"/>
                </a:cubicBezTo>
                <a:cubicBezTo>
                  <a:pt x="128" y="48"/>
                  <a:pt x="127" y="48"/>
                  <a:pt x="126" y="48"/>
                </a:cubicBezTo>
                <a:cubicBezTo>
                  <a:pt x="124" y="41"/>
                  <a:pt x="135" y="40"/>
                  <a:pt x="131" y="33"/>
                </a:cubicBezTo>
                <a:cubicBezTo>
                  <a:pt x="121" y="20"/>
                  <a:pt x="97" y="25"/>
                  <a:pt x="93" y="8"/>
                </a:cubicBezTo>
                <a:cubicBezTo>
                  <a:pt x="90" y="3"/>
                  <a:pt x="85" y="0"/>
                  <a:pt x="78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78" name="Google Shape;378;p21"/>
          <p:cNvSpPr/>
          <p:nvPr/>
        </p:nvSpPr>
        <p:spPr>
          <a:xfrm>
            <a:off x="11336516" y="1689903"/>
            <a:ext cx="96222" cy="102162"/>
          </a:xfrm>
          <a:custGeom>
            <a:avLst/>
            <a:gdLst/>
            <a:ahLst/>
            <a:cxnLst/>
            <a:rect l="l" t="t" r="r" b="b"/>
            <a:pathLst>
              <a:path w="34" h="34" extrusionOk="0">
                <a:moveTo>
                  <a:pt x="5" y="22"/>
                </a:moveTo>
                <a:quadBezTo>
                  <a:pt x="3" y="22"/>
                  <a:pt x="3" y="22"/>
                </a:quadBezTo>
                <a:cubicBezTo>
                  <a:pt x="4" y="21"/>
                  <a:pt x="3" y="18"/>
                  <a:pt x="5" y="18"/>
                </a:cubicBezTo>
                <a:quadBezTo>
                  <a:pt x="5" y="18"/>
                  <a:pt x="5" y="18"/>
                </a:quadBezTo>
                <a:quadBezTo>
                  <a:pt x="5" y="22"/>
                  <a:pt x="5" y="22"/>
                </a:quadBezTo>
                <a:moveTo>
                  <a:pt x="9" y="24"/>
                </a:moveTo>
                <a:quadBezTo>
                  <a:pt x="9" y="24"/>
                  <a:pt x="9" y="24"/>
                </a:quadBezTo>
                <a:cubicBezTo>
                  <a:pt x="10" y="22"/>
                  <a:pt x="10" y="20"/>
                  <a:pt x="8" y="19"/>
                </a:cubicBezTo>
                <a:cubicBezTo>
                  <a:pt x="8" y="19"/>
                  <a:pt x="9" y="18"/>
                  <a:pt x="7" y="17"/>
                </a:cubicBezTo>
                <a:cubicBezTo>
                  <a:pt x="8" y="17"/>
                  <a:pt x="9" y="17"/>
                  <a:pt x="9" y="17"/>
                </a:cubicBezTo>
                <a:cubicBezTo>
                  <a:pt x="13" y="17"/>
                  <a:pt x="10" y="23"/>
                  <a:pt x="13" y="26"/>
                </a:cubicBezTo>
                <a:cubicBezTo>
                  <a:pt x="12" y="25"/>
                  <a:pt x="15" y="19"/>
                  <a:pt x="20" y="19"/>
                </a:cubicBezTo>
                <a:cubicBezTo>
                  <a:pt x="20" y="19"/>
                  <a:pt x="21" y="19"/>
                  <a:pt x="22" y="19"/>
                </a:cubicBezTo>
                <a:cubicBezTo>
                  <a:pt x="21" y="19"/>
                  <a:pt x="20" y="19"/>
                  <a:pt x="20" y="19"/>
                </a:cubicBezTo>
                <a:cubicBezTo>
                  <a:pt x="14" y="19"/>
                  <a:pt x="23" y="26"/>
                  <a:pt x="19" y="30"/>
                </a:cubicBezTo>
                <a:quadBezTo>
                  <a:pt x="18" y="25"/>
                  <a:pt x="18" y="25"/>
                </a:quadBezTo>
                <a:cubicBezTo>
                  <a:pt x="17" y="28"/>
                  <a:pt x="16" y="29"/>
                  <a:pt x="15" y="29"/>
                </a:cubicBezTo>
                <a:cubicBezTo>
                  <a:pt x="13" y="29"/>
                  <a:pt x="10" y="25"/>
                  <a:pt x="8" y="24"/>
                </a:cubicBezTo>
                <a:quadBezTo>
                  <a:pt x="8" y="24"/>
                  <a:pt x="8" y="24"/>
                </a:quadBezTo>
                <a:quadBezTo>
                  <a:pt x="8" y="24"/>
                  <a:pt x="9" y="24"/>
                </a:quadBezTo>
                <a:quadBezTo>
                  <a:pt x="9" y="24"/>
                  <a:pt x="9" y="24"/>
                </a:quadBezTo>
                <a:moveTo>
                  <a:pt x="24" y="18"/>
                </a:moveTo>
                <a:cubicBezTo>
                  <a:pt x="24" y="16"/>
                  <a:pt x="24" y="13"/>
                  <a:pt x="25" y="11"/>
                </a:cubicBezTo>
                <a:cubicBezTo>
                  <a:pt x="25" y="14"/>
                  <a:pt x="34" y="19"/>
                  <a:pt x="26" y="20"/>
                </a:cubicBezTo>
                <a:quadBezTo>
                  <a:pt x="24" y="18"/>
                  <a:pt x="24" y="18"/>
                </a:quadBezTo>
                <a:cubicBezTo>
                  <a:pt x="24" y="18"/>
                  <a:pt x="24" y="19"/>
                  <a:pt x="24" y="19"/>
                </a:cubicBezTo>
                <a:quadBezTo>
                  <a:pt x="24" y="17"/>
                  <a:pt x="24" y="17"/>
                </a:quadBezTo>
                <a:quadBezTo>
                  <a:pt x="24" y="18"/>
                  <a:pt x="24" y="18"/>
                </a:quadBezTo>
                <a:moveTo>
                  <a:pt x="15" y="10"/>
                </a:moveTo>
                <a:quadBezTo>
                  <a:pt x="16" y="8"/>
                  <a:pt x="16" y="8"/>
                </a:quadBezTo>
                <a:quadBezTo>
                  <a:pt x="15" y="10"/>
                  <a:pt x="15" y="10"/>
                </a:quadBezTo>
                <a:moveTo>
                  <a:pt x="6" y="10"/>
                </a:moveTo>
                <a:cubicBezTo>
                  <a:pt x="9" y="10"/>
                  <a:pt x="9" y="9"/>
                  <a:pt x="9" y="7"/>
                </a:cubicBezTo>
                <a:cubicBezTo>
                  <a:pt x="9" y="6"/>
                  <a:pt x="10" y="4"/>
                  <a:pt x="12" y="4"/>
                </a:cubicBezTo>
                <a:cubicBezTo>
                  <a:pt x="12" y="4"/>
                  <a:pt x="13" y="5"/>
                  <a:pt x="13" y="5"/>
                </a:cubicBezTo>
                <a:cubicBezTo>
                  <a:pt x="15" y="8"/>
                  <a:pt x="12" y="13"/>
                  <a:pt x="11" y="14"/>
                </a:cubicBezTo>
                <a:cubicBezTo>
                  <a:pt x="10" y="14"/>
                  <a:pt x="9" y="14"/>
                  <a:pt x="9" y="14"/>
                </a:cubicBezTo>
                <a:cubicBezTo>
                  <a:pt x="7" y="14"/>
                  <a:pt x="5" y="13"/>
                  <a:pt x="5" y="10"/>
                </a:cubicBezTo>
                <a:quadBezTo>
                  <a:pt x="6" y="10"/>
                  <a:pt x="6" y="10"/>
                </a:quadBezTo>
                <a:moveTo>
                  <a:pt x="15" y="0"/>
                </a:moveTo>
                <a:cubicBezTo>
                  <a:pt x="15" y="0"/>
                  <a:pt x="14" y="0"/>
                  <a:pt x="13" y="0"/>
                </a:cubicBezTo>
                <a:quadBezTo>
                  <a:pt x="13" y="0"/>
                  <a:pt x="13" y="0"/>
                </a:quadBezTo>
                <a:cubicBezTo>
                  <a:pt x="5" y="0"/>
                  <a:pt x="2" y="11"/>
                  <a:pt x="0" y="18"/>
                </a:cubicBezTo>
                <a:cubicBezTo>
                  <a:pt x="0" y="24"/>
                  <a:pt x="5" y="28"/>
                  <a:pt x="10" y="31"/>
                </a:cubicBezTo>
                <a:quadBezTo>
                  <a:pt x="11" y="32"/>
                  <a:pt x="12" y="32"/>
                </a:quadBezTo>
                <a:cubicBezTo>
                  <a:pt x="13" y="32"/>
                  <a:pt x="14" y="32"/>
                  <a:pt x="15" y="32"/>
                </a:cubicBezTo>
                <a:cubicBezTo>
                  <a:pt x="16" y="32"/>
                  <a:pt x="17" y="31"/>
                  <a:pt x="17" y="31"/>
                </a:cubicBezTo>
                <a:cubicBezTo>
                  <a:pt x="19" y="31"/>
                  <a:pt x="20" y="32"/>
                  <a:pt x="21" y="34"/>
                </a:cubicBezTo>
                <a:cubicBezTo>
                  <a:pt x="21" y="27"/>
                  <a:pt x="29" y="29"/>
                  <a:pt x="31" y="24"/>
                </a:cubicBezTo>
                <a:cubicBezTo>
                  <a:pt x="34" y="17"/>
                  <a:pt x="32" y="12"/>
                  <a:pt x="29" y="6"/>
                </a:cubicBezTo>
                <a:cubicBezTo>
                  <a:pt x="25" y="4"/>
                  <a:pt x="21" y="0"/>
                  <a:pt x="1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79" name="Google Shape;379;p21"/>
          <p:cNvSpPr/>
          <p:nvPr/>
        </p:nvSpPr>
        <p:spPr>
          <a:xfrm>
            <a:off x="11350771" y="1701782"/>
            <a:ext cx="28510" cy="30886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7" y="0"/>
                </a:moveTo>
                <a:cubicBezTo>
                  <a:pt x="5" y="0"/>
                  <a:pt x="4" y="2"/>
                  <a:pt x="4" y="3"/>
                </a:cubicBezTo>
                <a:cubicBezTo>
                  <a:pt x="4" y="5"/>
                  <a:pt x="4" y="6"/>
                  <a:pt x="1" y="6"/>
                </a:cubicBezTo>
                <a:quadBezTo>
                  <a:pt x="1" y="6"/>
                  <a:pt x="0" y="6"/>
                </a:quadBezTo>
                <a:cubicBezTo>
                  <a:pt x="0" y="9"/>
                  <a:pt x="2" y="10"/>
                  <a:pt x="4" y="10"/>
                </a:cubicBezTo>
                <a:cubicBezTo>
                  <a:pt x="4" y="10"/>
                  <a:pt x="5" y="10"/>
                  <a:pt x="6" y="10"/>
                </a:cubicBezTo>
                <a:cubicBezTo>
                  <a:pt x="7" y="9"/>
                  <a:pt x="10" y="4"/>
                  <a:pt x="8" y="1"/>
                </a:cubicBezTo>
                <a:cubicBezTo>
                  <a:pt x="8" y="1"/>
                  <a:pt x="7" y="0"/>
                  <a:pt x="7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80" name="Google Shape;380;p21"/>
          <p:cNvSpPr/>
          <p:nvPr/>
        </p:nvSpPr>
        <p:spPr>
          <a:xfrm>
            <a:off x="11379281" y="1713661"/>
            <a:ext cx="2376" cy="7128"/>
          </a:xfrm>
          <a:custGeom>
            <a:avLst/>
            <a:gdLst/>
            <a:ahLst/>
            <a:cxnLst/>
            <a:rect l="l" t="t" r="r" b="b"/>
            <a:pathLst>
              <a:path w="2" h="6" extrusionOk="0">
                <a:moveTo>
                  <a:pt x="2" y="0"/>
                </a:moveTo>
                <a:lnTo>
                  <a:pt x="0" y="6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81" name="Google Shape;381;p21"/>
          <p:cNvSpPr/>
          <p:nvPr/>
        </p:nvSpPr>
        <p:spPr>
          <a:xfrm>
            <a:off x="11379281" y="1713661"/>
            <a:ext cx="2376" cy="7128"/>
          </a:xfrm>
          <a:custGeom>
            <a:avLst/>
            <a:gdLst/>
            <a:ahLst/>
            <a:cxnLst/>
            <a:rect l="l" t="t" r="r" b="b"/>
            <a:pathLst>
              <a:path w="2" h="6" extrusionOk="0">
                <a:moveTo>
                  <a:pt x="2" y="0"/>
                </a:moveTo>
                <a:lnTo>
                  <a:pt x="0" y="6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82" name="Google Shape;382;p21"/>
          <p:cNvSpPr/>
          <p:nvPr/>
        </p:nvSpPr>
        <p:spPr>
          <a:xfrm>
            <a:off x="11404227" y="1723164"/>
            <a:ext cx="28510" cy="27323"/>
          </a:xfrm>
          <a:custGeom>
            <a:avLst/>
            <a:gdLst/>
            <a:ahLst/>
            <a:cxnLst/>
            <a:rect l="l" t="t" r="r" b="b"/>
            <a:pathLst>
              <a:path w="10" h="9" extrusionOk="0">
                <a:moveTo>
                  <a:pt x="0" y="6"/>
                </a:moveTo>
                <a:quadBezTo>
                  <a:pt x="0" y="8"/>
                  <a:pt x="0" y="8"/>
                </a:quadBezTo>
                <a:cubicBezTo>
                  <a:pt x="0" y="8"/>
                  <a:pt x="0" y="7"/>
                  <a:pt x="0" y="7"/>
                </a:cubicBezTo>
                <a:quadBezTo>
                  <a:pt x="0" y="6"/>
                  <a:pt x="0" y="6"/>
                </a:quadBezTo>
                <a:moveTo>
                  <a:pt x="1" y="0"/>
                </a:moveTo>
                <a:cubicBezTo>
                  <a:pt x="0" y="2"/>
                  <a:pt x="0" y="5"/>
                  <a:pt x="0" y="7"/>
                </a:cubicBezTo>
                <a:quadBezTo>
                  <a:pt x="2" y="9"/>
                  <a:pt x="2" y="9"/>
                </a:quadBezTo>
                <a:cubicBezTo>
                  <a:pt x="10" y="8"/>
                  <a:pt x="1" y="3"/>
                  <a:pt x="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83" name="Google Shape;383;p21"/>
          <p:cNvSpPr/>
          <p:nvPr/>
        </p:nvSpPr>
        <p:spPr>
          <a:xfrm>
            <a:off x="11356711" y="1740984"/>
            <a:ext cx="45141" cy="39202"/>
          </a:xfrm>
          <a:custGeom>
            <a:avLst/>
            <a:gdLst/>
            <a:ahLst/>
            <a:cxnLst/>
            <a:rect l="l" t="t" r="r" b="b"/>
            <a:pathLst>
              <a:path w="16" h="13" extrusionOk="0">
                <a:moveTo>
                  <a:pt x="2" y="0"/>
                </a:moveTo>
                <a:cubicBezTo>
                  <a:pt x="2" y="0"/>
                  <a:pt x="1" y="0"/>
                  <a:pt x="0" y="0"/>
                </a:cubicBezTo>
                <a:cubicBezTo>
                  <a:pt x="2" y="1"/>
                  <a:pt x="1" y="2"/>
                  <a:pt x="1" y="2"/>
                </a:cubicBezTo>
                <a:cubicBezTo>
                  <a:pt x="3" y="3"/>
                  <a:pt x="3" y="5"/>
                  <a:pt x="2" y="7"/>
                </a:cubicBezTo>
                <a:quadBezTo>
                  <a:pt x="2" y="7"/>
                  <a:pt x="2" y="7"/>
                </a:quadBezTo>
                <a:quadBezTo>
                  <a:pt x="2" y="7"/>
                  <a:pt x="2" y="7"/>
                </a:quadBezTo>
                <a:quadBezTo>
                  <a:pt x="1" y="7"/>
                  <a:pt x="1" y="7"/>
                </a:quadBezTo>
                <a:quadBezTo>
                  <a:pt x="1" y="7"/>
                  <a:pt x="1" y="7"/>
                </a:quadBezTo>
                <a:cubicBezTo>
                  <a:pt x="3" y="8"/>
                  <a:pt x="6" y="12"/>
                  <a:pt x="8" y="12"/>
                </a:cubicBezTo>
                <a:cubicBezTo>
                  <a:pt x="9" y="12"/>
                  <a:pt x="10" y="11"/>
                  <a:pt x="11" y="8"/>
                </a:cubicBezTo>
                <a:quadBezTo>
                  <a:pt x="12" y="13"/>
                  <a:pt x="12" y="13"/>
                </a:quadBezTo>
                <a:cubicBezTo>
                  <a:pt x="16" y="9"/>
                  <a:pt x="7" y="2"/>
                  <a:pt x="13" y="2"/>
                </a:cubicBezTo>
                <a:cubicBezTo>
                  <a:pt x="13" y="2"/>
                  <a:pt x="14" y="2"/>
                  <a:pt x="15" y="2"/>
                </a:cubicBezTo>
                <a:cubicBezTo>
                  <a:pt x="14" y="2"/>
                  <a:pt x="13" y="2"/>
                  <a:pt x="13" y="2"/>
                </a:cubicBezTo>
                <a:cubicBezTo>
                  <a:pt x="8" y="2"/>
                  <a:pt x="5" y="8"/>
                  <a:pt x="6" y="9"/>
                </a:cubicBezTo>
                <a:cubicBezTo>
                  <a:pt x="3" y="6"/>
                  <a:pt x="6" y="0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84" name="Google Shape;384;p21"/>
          <p:cNvSpPr/>
          <p:nvPr/>
        </p:nvSpPr>
        <p:spPr>
          <a:xfrm>
            <a:off x="11344831" y="1744547"/>
            <a:ext cx="5940" cy="11879"/>
          </a:xfrm>
          <a:custGeom>
            <a:avLst/>
            <a:gdLst/>
            <a:ahLst/>
            <a:cxnLst/>
            <a:rect l="l" t="t" r="r" b="b"/>
            <a:pathLst>
              <a:path w="2" h="4" extrusionOk="0">
                <a:moveTo>
                  <a:pt x="2" y="0"/>
                </a:moveTo>
                <a:cubicBezTo>
                  <a:pt x="0" y="0"/>
                  <a:pt x="1" y="3"/>
                  <a:pt x="0" y="4"/>
                </a:cubicBezTo>
                <a:quadBezTo>
                  <a:pt x="2" y="4"/>
                  <a:pt x="2" y="4"/>
                </a:quadBezTo>
                <a:quadBezTo>
                  <a:pt x="2" y="0"/>
                  <a:pt x="2" y="0"/>
                </a:quadBezTo>
                <a:quadBezTo>
                  <a:pt x="2" y="0"/>
                  <a:pt x="2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385" name="Google Shape;385;p21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9434656" y="778765"/>
            <a:ext cx="51081" cy="3563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21"/>
          <p:cNvSpPr/>
          <p:nvPr/>
        </p:nvSpPr>
        <p:spPr>
          <a:xfrm>
            <a:off x="10949253" y="2963357"/>
            <a:ext cx="860055" cy="1052501"/>
          </a:xfrm>
          <a:custGeom>
            <a:avLst/>
            <a:gdLst/>
            <a:ahLst/>
            <a:cxnLst/>
            <a:rect l="l" t="t" r="r" b="b"/>
            <a:pathLst>
              <a:path w="306" h="351" extrusionOk="0">
                <a:moveTo>
                  <a:pt x="42" y="89"/>
                </a:moveTo>
                <a:cubicBezTo>
                  <a:pt x="42" y="89"/>
                  <a:pt x="43" y="89"/>
                  <a:pt x="43" y="89"/>
                </a:cubicBezTo>
                <a:cubicBezTo>
                  <a:pt x="43" y="89"/>
                  <a:pt x="42" y="89"/>
                  <a:pt x="42" y="89"/>
                </a:cubicBezTo>
                <a:moveTo>
                  <a:pt x="160" y="0"/>
                </a:moveTo>
                <a:cubicBezTo>
                  <a:pt x="149" y="35"/>
                  <a:pt x="138" y="79"/>
                  <a:pt x="110" y="100"/>
                </a:cubicBezTo>
                <a:cubicBezTo>
                  <a:pt x="106" y="107"/>
                  <a:pt x="116" y="107"/>
                  <a:pt x="116" y="111"/>
                </a:cubicBezTo>
                <a:cubicBezTo>
                  <a:pt x="114" y="117"/>
                  <a:pt x="112" y="119"/>
                  <a:pt x="109" y="119"/>
                </a:cubicBezTo>
                <a:cubicBezTo>
                  <a:pt x="107" y="119"/>
                  <a:pt x="105" y="118"/>
                  <a:pt x="103" y="117"/>
                </a:cubicBezTo>
                <a:cubicBezTo>
                  <a:pt x="101" y="116"/>
                  <a:pt x="99" y="115"/>
                  <a:pt x="97" y="115"/>
                </a:cubicBezTo>
                <a:cubicBezTo>
                  <a:pt x="95" y="115"/>
                  <a:pt x="94" y="116"/>
                  <a:pt x="93" y="118"/>
                </a:cubicBezTo>
                <a:cubicBezTo>
                  <a:pt x="77" y="110"/>
                  <a:pt x="62" y="94"/>
                  <a:pt x="46" y="83"/>
                </a:cubicBezTo>
                <a:cubicBezTo>
                  <a:pt x="45" y="84"/>
                  <a:pt x="46" y="89"/>
                  <a:pt x="44" y="89"/>
                </a:cubicBezTo>
                <a:quadBezTo>
                  <a:pt x="43" y="89"/>
                  <a:pt x="43" y="89"/>
                </a:quadBezTo>
                <a:cubicBezTo>
                  <a:pt x="57" y="97"/>
                  <a:pt x="69" y="119"/>
                  <a:pt x="72" y="135"/>
                </a:cubicBezTo>
                <a:cubicBezTo>
                  <a:pt x="71" y="136"/>
                  <a:pt x="70" y="136"/>
                  <a:pt x="69" y="136"/>
                </a:cubicBezTo>
                <a:cubicBezTo>
                  <a:pt x="65" y="136"/>
                  <a:pt x="60" y="134"/>
                  <a:pt x="58" y="134"/>
                </a:cubicBezTo>
                <a:cubicBezTo>
                  <a:pt x="57" y="137"/>
                  <a:pt x="69" y="137"/>
                  <a:pt x="69" y="144"/>
                </a:cubicBezTo>
                <a:cubicBezTo>
                  <a:pt x="61" y="150"/>
                  <a:pt x="52" y="152"/>
                  <a:pt x="42" y="152"/>
                </a:cubicBezTo>
                <a:cubicBezTo>
                  <a:pt x="37" y="152"/>
                  <a:pt x="31" y="151"/>
                  <a:pt x="26" y="150"/>
                </a:cubicBezTo>
                <a:quadBezTo>
                  <a:pt x="39" y="160"/>
                  <a:pt x="39" y="160"/>
                </a:quadBezTo>
                <a:cubicBezTo>
                  <a:pt x="40" y="167"/>
                  <a:pt x="32" y="171"/>
                  <a:pt x="29" y="174"/>
                </a:cubicBezTo>
                <a:cubicBezTo>
                  <a:pt x="38" y="175"/>
                  <a:pt x="47" y="177"/>
                  <a:pt x="54" y="180"/>
                </a:cubicBezTo>
                <a:cubicBezTo>
                  <a:pt x="58" y="184"/>
                  <a:pt x="56" y="188"/>
                  <a:pt x="52" y="191"/>
                </a:cubicBezTo>
                <a:quadBezTo>
                  <a:pt x="65" y="193"/>
                  <a:pt x="65" y="193"/>
                </a:quadBezTo>
                <a:cubicBezTo>
                  <a:pt x="77" y="203"/>
                  <a:pt x="52" y="200"/>
                  <a:pt x="63" y="211"/>
                </a:cubicBezTo>
                <a:cubicBezTo>
                  <a:pt x="48" y="229"/>
                  <a:pt x="21" y="232"/>
                  <a:pt x="0" y="242"/>
                </a:cubicBezTo>
                <a:cubicBezTo>
                  <a:pt x="5" y="244"/>
                  <a:pt x="0" y="257"/>
                  <a:pt x="6" y="257"/>
                </a:cubicBezTo>
                <a:cubicBezTo>
                  <a:pt x="7" y="257"/>
                  <a:pt x="8" y="257"/>
                  <a:pt x="9" y="256"/>
                </a:cubicBezTo>
                <a:cubicBezTo>
                  <a:pt x="16" y="246"/>
                  <a:pt x="28" y="250"/>
                  <a:pt x="37" y="241"/>
                </a:cubicBezTo>
                <a:cubicBezTo>
                  <a:pt x="47" y="245"/>
                  <a:pt x="62" y="242"/>
                  <a:pt x="69" y="251"/>
                </a:cubicBezTo>
                <a:cubicBezTo>
                  <a:pt x="60" y="262"/>
                  <a:pt x="83" y="271"/>
                  <a:pt x="69" y="281"/>
                </a:cubicBezTo>
                <a:cubicBezTo>
                  <a:pt x="66" y="288"/>
                  <a:pt x="58" y="292"/>
                  <a:pt x="55" y="296"/>
                </a:cubicBezTo>
                <a:cubicBezTo>
                  <a:pt x="56" y="296"/>
                  <a:pt x="57" y="296"/>
                  <a:pt x="58" y="296"/>
                </a:cubicBezTo>
                <a:cubicBezTo>
                  <a:pt x="65" y="296"/>
                  <a:pt x="71" y="299"/>
                  <a:pt x="76" y="303"/>
                </a:cubicBezTo>
                <a:cubicBezTo>
                  <a:pt x="82" y="306"/>
                  <a:pt x="88" y="309"/>
                  <a:pt x="96" y="309"/>
                </a:cubicBezTo>
                <a:cubicBezTo>
                  <a:pt x="99" y="309"/>
                  <a:pt x="104" y="308"/>
                  <a:pt x="108" y="306"/>
                </a:cubicBezTo>
                <a:quadBezTo>
                  <a:pt x="122" y="323"/>
                  <a:pt x="122" y="323"/>
                </a:quadBezTo>
                <a:cubicBezTo>
                  <a:pt x="125" y="331"/>
                  <a:pt x="118" y="343"/>
                  <a:pt x="123" y="349"/>
                </a:cubicBezTo>
                <a:cubicBezTo>
                  <a:pt x="137" y="328"/>
                  <a:pt x="129" y="299"/>
                  <a:pt x="148" y="283"/>
                </a:cubicBezTo>
                <a:cubicBezTo>
                  <a:pt x="175" y="295"/>
                  <a:pt x="194" y="318"/>
                  <a:pt x="222" y="330"/>
                </a:cubicBezTo>
                <a:cubicBezTo>
                  <a:pt x="221" y="333"/>
                  <a:pt x="221" y="337"/>
                  <a:pt x="219" y="339"/>
                </a:cubicBezTo>
                <a:cubicBezTo>
                  <a:pt x="222" y="340"/>
                  <a:pt x="225" y="351"/>
                  <a:pt x="230" y="351"/>
                </a:cubicBezTo>
                <a:cubicBezTo>
                  <a:pt x="231" y="351"/>
                  <a:pt x="232" y="351"/>
                  <a:pt x="234" y="349"/>
                </a:cubicBezTo>
                <a:quadBezTo>
                  <a:pt x="234" y="349"/>
                  <a:pt x="234" y="349"/>
                </a:quadBezTo>
                <a:cubicBezTo>
                  <a:pt x="258" y="349"/>
                  <a:pt x="220" y="327"/>
                  <a:pt x="226" y="314"/>
                </a:cubicBezTo>
                <a:cubicBezTo>
                  <a:pt x="229" y="314"/>
                  <a:pt x="233" y="315"/>
                  <a:pt x="236" y="315"/>
                </a:cubicBezTo>
                <a:cubicBezTo>
                  <a:pt x="242" y="315"/>
                  <a:pt x="247" y="314"/>
                  <a:pt x="249" y="308"/>
                </a:cubicBezTo>
                <a:cubicBezTo>
                  <a:pt x="239" y="298"/>
                  <a:pt x="254" y="293"/>
                  <a:pt x="251" y="283"/>
                </a:cubicBezTo>
                <a:cubicBezTo>
                  <a:pt x="253" y="282"/>
                  <a:pt x="254" y="282"/>
                  <a:pt x="256" y="282"/>
                </a:cubicBezTo>
                <a:cubicBezTo>
                  <a:pt x="261" y="282"/>
                  <a:pt x="266" y="284"/>
                  <a:pt x="270" y="286"/>
                </a:cubicBezTo>
                <a:cubicBezTo>
                  <a:pt x="275" y="288"/>
                  <a:pt x="280" y="290"/>
                  <a:pt x="286" y="290"/>
                </a:cubicBezTo>
                <a:quadBezTo>
                  <a:pt x="286" y="290"/>
                  <a:pt x="286" y="290"/>
                </a:quadBezTo>
                <a:cubicBezTo>
                  <a:pt x="286" y="267"/>
                  <a:pt x="277" y="236"/>
                  <a:pt x="274" y="208"/>
                </a:cubicBezTo>
                <a:cubicBezTo>
                  <a:pt x="271" y="198"/>
                  <a:pt x="261" y="194"/>
                  <a:pt x="254" y="188"/>
                </a:cubicBezTo>
                <a:cubicBezTo>
                  <a:pt x="262" y="167"/>
                  <a:pt x="288" y="169"/>
                  <a:pt x="300" y="151"/>
                </a:cubicBezTo>
                <a:cubicBezTo>
                  <a:pt x="304" y="144"/>
                  <a:pt x="306" y="136"/>
                  <a:pt x="302" y="128"/>
                </a:cubicBezTo>
                <a:cubicBezTo>
                  <a:pt x="297" y="125"/>
                  <a:pt x="292" y="124"/>
                  <a:pt x="287" y="124"/>
                </a:cubicBezTo>
                <a:cubicBezTo>
                  <a:pt x="277" y="124"/>
                  <a:pt x="268" y="130"/>
                  <a:pt x="259" y="135"/>
                </a:cubicBezTo>
                <a:cubicBezTo>
                  <a:pt x="250" y="140"/>
                  <a:pt x="241" y="146"/>
                  <a:pt x="231" y="146"/>
                </a:cubicBezTo>
                <a:cubicBezTo>
                  <a:pt x="226" y="146"/>
                  <a:pt x="221" y="144"/>
                  <a:pt x="215" y="141"/>
                </a:cubicBezTo>
                <a:cubicBezTo>
                  <a:pt x="211" y="114"/>
                  <a:pt x="197" y="87"/>
                  <a:pt x="176" y="72"/>
                </a:cubicBezTo>
                <a:cubicBezTo>
                  <a:pt x="149" y="63"/>
                  <a:pt x="173" y="39"/>
                  <a:pt x="174" y="22"/>
                </a:cubicBezTo>
                <a:cubicBezTo>
                  <a:pt x="175" y="12"/>
                  <a:pt x="162" y="8"/>
                  <a:pt x="160" y="0"/>
                </a:cubicBezTo>
              </a:path>
            </a:pathLst>
          </a:custGeom>
          <a:solidFill>
            <a:srgbClr val="A2D1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87" name="Google Shape;387;p21"/>
          <p:cNvSpPr/>
          <p:nvPr/>
        </p:nvSpPr>
        <p:spPr>
          <a:xfrm>
            <a:off x="9634226" y="721745"/>
            <a:ext cx="216201" cy="243525"/>
          </a:xfrm>
          <a:custGeom>
            <a:avLst/>
            <a:gdLst/>
            <a:ahLst/>
            <a:cxnLst/>
            <a:rect l="l" t="t" r="r" b="b"/>
            <a:pathLst>
              <a:path w="77" h="81" extrusionOk="0">
                <a:moveTo>
                  <a:pt x="34" y="71"/>
                </a:moveTo>
                <a:cubicBezTo>
                  <a:pt x="33" y="71"/>
                  <a:pt x="32" y="69"/>
                  <a:pt x="30" y="66"/>
                </a:cubicBezTo>
                <a:quadBezTo>
                  <a:pt x="35" y="62"/>
                  <a:pt x="35" y="62"/>
                </a:quadBezTo>
                <a:cubicBezTo>
                  <a:pt x="34" y="65"/>
                  <a:pt x="34" y="66"/>
                  <a:pt x="34" y="66"/>
                </a:cubicBezTo>
                <a:cubicBezTo>
                  <a:pt x="34" y="66"/>
                  <a:pt x="34" y="65"/>
                  <a:pt x="35" y="64"/>
                </a:cubicBezTo>
                <a:cubicBezTo>
                  <a:pt x="36" y="63"/>
                  <a:pt x="37" y="62"/>
                  <a:pt x="38" y="62"/>
                </a:cubicBezTo>
                <a:cubicBezTo>
                  <a:pt x="39" y="62"/>
                  <a:pt x="41" y="63"/>
                  <a:pt x="42" y="67"/>
                </a:cubicBezTo>
                <a:quadBezTo>
                  <a:pt x="41" y="67"/>
                  <a:pt x="41" y="67"/>
                </a:quadBezTo>
                <a:cubicBezTo>
                  <a:pt x="39" y="67"/>
                  <a:pt x="37" y="68"/>
                  <a:pt x="36" y="69"/>
                </a:cubicBezTo>
                <a:cubicBezTo>
                  <a:pt x="35" y="70"/>
                  <a:pt x="35" y="71"/>
                  <a:pt x="34" y="71"/>
                </a:cubicBezTo>
                <a:moveTo>
                  <a:pt x="13" y="39"/>
                </a:moveTo>
                <a:cubicBezTo>
                  <a:pt x="12" y="39"/>
                  <a:pt x="11" y="39"/>
                  <a:pt x="10" y="39"/>
                </a:cubicBezTo>
                <a:cubicBezTo>
                  <a:pt x="11" y="38"/>
                  <a:pt x="18" y="40"/>
                  <a:pt x="20" y="34"/>
                </a:cubicBezTo>
                <a:cubicBezTo>
                  <a:pt x="23" y="28"/>
                  <a:pt x="16" y="30"/>
                  <a:pt x="15" y="27"/>
                </a:cubicBezTo>
                <a:quadBezTo>
                  <a:pt x="24" y="30"/>
                  <a:pt x="24" y="30"/>
                </a:quadBezTo>
                <a:cubicBezTo>
                  <a:pt x="14" y="39"/>
                  <a:pt x="29" y="42"/>
                  <a:pt x="31" y="52"/>
                </a:cubicBezTo>
                <a:cubicBezTo>
                  <a:pt x="30" y="45"/>
                  <a:pt x="31" y="46"/>
                  <a:pt x="36" y="43"/>
                </a:cubicBezTo>
                <a:cubicBezTo>
                  <a:pt x="39" y="51"/>
                  <a:pt x="29" y="52"/>
                  <a:pt x="39" y="55"/>
                </a:cubicBezTo>
                <a:cubicBezTo>
                  <a:pt x="38" y="55"/>
                  <a:pt x="48" y="51"/>
                  <a:pt x="42" y="45"/>
                </a:cubicBezTo>
                <a:cubicBezTo>
                  <a:pt x="51" y="46"/>
                  <a:pt x="46" y="58"/>
                  <a:pt x="46" y="64"/>
                </a:cubicBezTo>
                <a:cubicBezTo>
                  <a:pt x="47" y="65"/>
                  <a:pt x="48" y="66"/>
                  <a:pt x="49" y="67"/>
                </a:cubicBezTo>
                <a:cubicBezTo>
                  <a:pt x="47" y="66"/>
                  <a:pt x="47" y="65"/>
                  <a:pt x="46" y="64"/>
                </a:cubicBezTo>
                <a:cubicBezTo>
                  <a:pt x="43" y="60"/>
                  <a:pt x="39" y="60"/>
                  <a:pt x="35" y="56"/>
                </a:cubicBezTo>
                <a:quadBezTo>
                  <a:pt x="34" y="56"/>
                  <a:pt x="34" y="56"/>
                </a:quadBezTo>
                <a:cubicBezTo>
                  <a:pt x="30" y="56"/>
                  <a:pt x="29" y="62"/>
                  <a:pt x="26" y="63"/>
                </a:cubicBezTo>
                <a:cubicBezTo>
                  <a:pt x="27" y="57"/>
                  <a:pt x="25" y="54"/>
                  <a:pt x="19" y="52"/>
                </a:cubicBezTo>
                <a:cubicBezTo>
                  <a:pt x="18" y="52"/>
                  <a:pt x="17" y="51"/>
                  <a:pt x="16" y="50"/>
                </a:cubicBezTo>
                <a:cubicBezTo>
                  <a:pt x="17" y="51"/>
                  <a:pt x="19" y="51"/>
                  <a:pt x="19" y="52"/>
                </a:cubicBezTo>
                <a:quadBezTo>
                  <a:pt x="20" y="52"/>
                  <a:pt x="20" y="52"/>
                </a:quadBezTo>
                <a:cubicBezTo>
                  <a:pt x="21" y="52"/>
                  <a:pt x="22" y="51"/>
                  <a:pt x="22" y="50"/>
                </a:cubicBezTo>
                <a:quadBezTo>
                  <a:pt x="22" y="50"/>
                  <a:pt x="22" y="50"/>
                </a:quadBezTo>
                <a:cubicBezTo>
                  <a:pt x="20" y="50"/>
                  <a:pt x="19" y="47"/>
                  <a:pt x="17" y="46"/>
                </a:cubicBezTo>
                <a:quadBezTo>
                  <a:pt x="18" y="45"/>
                  <a:pt x="18" y="45"/>
                </a:quadBezTo>
                <a:cubicBezTo>
                  <a:pt x="18" y="45"/>
                  <a:pt x="19" y="46"/>
                  <a:pt x="19" y="46"/>
                </a:cubicBezTo>
                <a:cubicBezTo>
                  <a:pt x="19" y="47"/>
                  <a:pt x="20" y="47"/>
                  <a:pt x="20" y="47"/>
                </a:cubicBezTo>
                <a:cubicBezTo>
                  <a:pt x="20" y="47"/>
                  <a:pt x="21" y="47"/>
                  <a:pt x="21" y="47"/>
                </a:cubicBezTo>
                <a:cubicBezTo>
                  <a:pt x="24" y="40"/>
                  <a:pt x="20" y="39"/>
                  <a:pt x="15" y="39"/>
                </a:cubicBezTo>
                <a:quadBezTo>
                  <a:pt x="15" y="39"/>
                  <a:pt x="14" y="39"/>
                </a:quadBezTo>
                <a:quadBezTo>
                  <a:pt x="14" y="39"/>
                  <a:pt x="13" y="39"/>
                </a:quadBezTo>
                <a:moveTo>
                  <a:pt x="23" y="25"/>
                </a:moveTo>
                <a:cubicBezTo>
                  <a:pt x="21" y="25"/>
                  <a:pt x="18" y="22"/>
                  <a:pt x="17" y="20"/>
                </a:cubicBezTo>
                <a:cubicBezTo>
                  <a:pt x="18" y="20"/>
                  <a:pt x="18" y="19"/>
                  <a:pt x="19" y="19"/>
                </a:cubicBezTo>
                <a:cubicBezTo>
                  <a:pt x="20" y="19"/>
                  <a:pt x="21" y="20"/>
                  <a:pt x="21" y="21"/>
                </a:cubicBezTo>
                <a:cubicBezTo>
                  <a:pt x="22" y="22"/>
                  <a:pt x="22" y="23"/>
                  <a:pt x="23" y="23"/>
                </a:cubicBezTo>
                <a:cubicBezTo>
                  <a:pt x="24" y="23"/>
                  <a:pt x="25" y="23"/>
                  <a:pt x="26" y="21"/>
                </a:cubicBezTo>
                <a:quadBezTo>
                  <a:pt x="26" y="21"/>
                  <a:pt x="26" y="21"/>
                </a:quadBezTo>
                <a:quadBezTo>
                  <a:pt x="26" y="21"/>
                  <a:pt x="26" y="21"/>
                </a:quadBezTo>
                <a:cubicBezTo>
                  <a:pt x="25" y="24"/>
                  <a:pt x="24" y="25"/>
                  <a:pt x="23" y="25"/>
                </a:cubicBezTo>
                <a:moveTo>
                  <a:pt x="39" y="26"/>
                </a:moveTo>
                <a:cubicBezTo>
                  <a:pt x="39" y="18"/>
                  <a:pt x="50" y="18"/>
                  <a:pt x="48" y="12"/>
                </a:cubicBezTo>
                <a:quadBezTo>
                  <a:pt x="54" y="19"/>
                  <a:pt x="54" y="19"/>
                </a:quadBezTo>
                <a:cubicBezTo>
                  <a:pt x="54" y="19"/>
                  <a:pt x="53" y="20"/>
                  <a:pt x="53" y="20"/>
                </a:cubicBezTo>
                <a:cubicBezTo>
                  <a:pt x="52" y="20"/>
                  <a:pt x="52" y="19"/>
                  <a:pt x="50" y="18"/>
                </a:cubicBezTo>
                <a:cubicBezTo>
                  <a:pt x="50" y="22"/>
                  <a:pt x="53" y="23"/>
                  <a:pt x="56" y="23"/>
                </a:cubicBezTo>
                <a:cubicBezTo>
                  <a:pt x="59" y="23"/>
                  <a:pt x="61" y="22"/>
                  <a:pt x="61" y="21"/>
                </a:cubicBezTo>
                <a:quadBezTo>
                  <a:pt x="61" y="21"/>
                  <a:pt x="61" y="21"/>
                </a:quadBezTo>
                <a:quadBezTo>
                  <a:pt x="61" y="21"/>
                  <a:pt x="61" y="21"/>
                </a:quadBezTo>
                <a:quadBezTo>
                  <a:pt x="60" y="31"/>
                  <a:pt x="60" y="31"/>
                </a:quadBezTo>
                <a:cubicBezTo>
                  <a:pt x="60" y="32"/>
                  <a:pt x="59" y="33"/>
                  <a:pt x="59" y="33"/>
                </a:cubicBezTo>
                <a:quadBezTo>
                  <a:pt x="59" y="33"/>
                  <a:pt x="59" y="33"/>
                </a:quadBezTo>
                <a:quadBezTo>
                  <a:pt x="60" y="31"/>
                  <a:pt x="60" y="31"/>
                </a:quadBezTo>
                <a:quadBezTo>
                  <a:pt x="60" y="31"/>
                  <a:pt x="60" y="31"/>
                </a:quadBezTo>
                <a:cubicBezTo>
                  <a:pt x="59" y="29"/>
                  <a:pt x="59" y="28"/>
                  <a:pt x="57" y="28"/>
                </a:cubicBezTo>
                <a:cubicBezTo>
                  <a:pt x="57" y="28"/>
                  <a:pt x="56" y="28"/>
                  <a:pt x="56" y="28"/>
                </a:cubicBezTo>
                <a:cubicBezTo>
                  <a:pt x="51" y="39"/>
                  <a:pt x="65" y="34"/>
                  <a:pt x="68" y="37"/>
                </a:cubicBezTo>
                <a:cubicBezTo>
                  <a:pt x="62" y="43"/>
                  <a:pt x="56" y="51"/>
                  <a:pt x="62" y="58"/>
                </a:cubicBezTo>
                <a:cubicBezTo>
                  <a:pt x="62" y="59"/>
                  <a:pt x="63" y="59"/>
                  <a:pt x="63" y="60"/>
                </a:cubicBezTo>
                <a:cubicBezTo>
                  <a:pt x="63" y="60"/>
                  <a:pt x="62" y="59"/>
                  <a:pt x="62" y="58"/>
                </a:cubicBezTo>
                <a:cubicBezTo>
                  <a:pt x="57" y="53"/>
                  <a:pt x="55" y="51"/>
                  <a:pt x="49" y="44"/>
                </a:cubicBezTo>
                <a:cubicBezTo>
                  <a:pt x="49" y="42"/>
                  <a:pt x="50" y="41"/>
                  <a:pt x="51" y="41"/>
                </a:cubicBezTo>
                <a:cubicBezTo>
                  <a:pt x="51" y="41"/>
                  <a:pt x="52" y="42"/>
                  <a:pt x="53" y="42"/>
                </a:cubicBezTo>
                <a:cubicBezTo>
                  <a:pt x="54" y="43"/>
                  <a:pt x="55" y="44"/>
                  <a:pt x="56" y="44"/>
                </a:cubicBezTo>
                <a:cubicBezTo>
                  <a:pt x="57" y="44"/>
                  <a:pt x="58" y="43"/>
                  <a:pt x="58" y="40"/>
                </a:cubicBezTo>
                <a:quadBezTo>
                  <a:pt x="53" y="37"/>
                  <a:pt x="53" y="37"/>
                </a:quadBezTo>
                <a:cubicBezTo>
                  <a:pt x="54" y="38"/>
                  <a:pt x="55" y="38"/>
                  <a:pt x="55" y="38"/>
                </a:cubicBezTo>
                <a:cubicBezTo>
                  <a:pt x="55" y="38"/>
                  <a:pt x="56" y="38"/>
                  <a:pt x="56" y="38"/>
                </a:cubicBezTo>
                <a:cubicBezTo>
                  <a:pt x="51" y="35"/>
                  <a:pt x="51" y="30"/>
                  <a:pt x="46" y="30"/>
                </a:cubicBezTo>
                <a:cubicBezTo>
                  <a:pt x="45" y="30"/>
                  <a:pt x="44" y="30"/>
                  <a:pt x="43" y="30"/>
                </a:cubicBezTo>
                <a:cubicBezTo>
                  <a:pt x="43" y="33"/>
                  <a:pt x="43" y="35"/>
                  <a:pt x="42" y="36"/>
                </a:cubicBezTo>
                <a:cubicBezTo>
                  <a:pt x="42" y="38"/>
                  <a:pt x="41" y="40"/>
                  <a:pt x="38" y="42"/>
                </a:cubicBezTo>
                <a:cubicBezTo>
                  <a:pt x="39" y="39"/>
                  <a:pt x="41" y="38"/>
                  <a:pt x="42" y="36"/>
                </a:cubicBezTo>
                <a:cubicBezTo>
                  <a:pt x="41" y="32"/>
                  <a:pt x="35" y="29"/>
                  <a:pt x="30" y="28"/>
                </a:cubicBezTo>
                <a:quadBezTo>
                  <a:pt x="30" y="28"/>
                  <a:pt x="30" y="29"/>
                </a:quadBezTo>
                <a:cubicBezTo>
                  <a:pt x="29" y="30"/>
                  <a:pt x="28" y="30"/>
                  <a:pt x="28" y="30"/>
                </a:cubicBezTo>
                <a:cubicBezTo>
                  <a:pt x="27" y="30"/>
                  <a:pt x="27" y="29"/>
                  <a:pt x="27" y="28"/>
                </a:cubicBezTo>
                <a:cubicBezTo>
                  <a:pt x="26" y="28"/>
                  <a:pt x="26" y="27"/>
                  <a:pt x="25" y="27"/>
                </a:cubicBezTo>
                <a:quadBezTo>
                  <a:pt x="25" y="27"/>
                  <a:pt x="24" y="27"/>
                </a:quadBezTo>
                <a:quadBezTo>
                  <a:pt x="24" y="27"/>
                  <a:pt x="24" y="27"/>
                </a:quadBezTo>
                <a:quadBezTo>
                  <a:pt x="24" y="27"/>
                  <a:pt x="25" y="27"/>
                </a:quadBezTo>
                <a:quadBezTo>
                  <a:pt x="25" y="27"/>
                  <a:pt x="25" y="27"/>
                </a:quadBezTo>
                <a:cubicBezTo>
                  <a:pt x="27" y="27"/>
                  <a:pt x="28" y="27"/>
                  <a:pt x="30" y="28"/>
                </a:cubicBezTo>
                <a:cubicBezTo>
                  <a:pt x="29" y="26"/>
                  <a:pt x="30" y="25"/>
                  <a:pt x="29" y="24"/>
                </a:cubicBezTo>
                <a:quadBezTo>
                  <a:pt x="29" y="24"/>
                  <a:pt x="29" y="23"/>
                </a:quadBezTo>
                <a:quadBezTo>
                  <a:pt x="29" y="24"/>
                  <a:pt x="29" y="24"/>
                </a:quadBezTo>
                <a:cubicBezTo>
                  <a:pt x="30" y="25"/>
                  <a:pt x="31" y="25"/>
                  <a:pt x="32" y="25"/>
                </a:cubicBezTo>
                <a:cubicBezTo>
                  <a:pt x="33" y="25"/>
                  <a:pt x="34" y="24"/>
                  <a:pt x="35" y="24"/>
                </a:cubicBezTo>
                <a:cubicBezTo>
                  <a:pt x="36" y="23"/>
                  <a:pt x="37" y="22"/>
                  <a:pt x="37" y="22"/>
                </a:cubicBezTo>
                <a:cubicBezTo>
                  <a:pt x="38" y="22"/>
                  <a:pt x="38" y="23"/>
                  <a:pt x="39" y="26"/>
                </a:cubicBezTo>
                <a:moveTo>
                  <a:pt x="36" y="0"/>
                </a:moveTo>
                <a:cubicBezTo>
                  <a:pt x="34" y="0"/>
                  <a:pt x="33" y="0"/>
                  <a:pt x="32" y="0"/>
                </a:cubicBezTo>
                <a:cubicBezTo>
                  <a:pt x="32" y="13"/>
                  <a:pt x="17" y="9"/>
                  <a:pt x="10" y="12"/>
                </a:cubicBezTo>
                <a:cubicBezTo>
                  <a:pt x="11" y="20"/>
                  <a:pt x="5" y="25"/>
                  <a:pt x="2" y="31"/>
                </a:cubicBezTo>
                <a:cubicBezTo>
                  <a:pt x="0" y="41"/>
                  <a:pt x="0" y="55"/>
                  <a:pt x="8" y="64"/>
                </a:cubicBezTo>
                <a:cubicBezTo>
                  <a:pt x="14" y="68"/>
                  <a:pt x="21" y="80"/>
                  <a:pt x="28" y="80"/>
                </a:cubicBezTo>
                <a:cubicBezTo>
                  <a:pt x="30" y="80"/>
                  <a:pt x="32" y="78"/>
                  <a:pt x="35" y="75"/>
                </a:cubicBezTo>
                <a:cubicBezTo>
                  <a:pt x="38" y="80"/>
                  <a:pt x="40" y="81"/>
                  <a:pt x="43" y="81"/>
                </a:cubicBezTo>
                <a:cubicBezTo>
                  <a:pt x="46" y="81"/>
                  <a:pt x="49" y="79"/>
                  <a:pt x="53" y="76"/>
                </a:cubicBezTo>
                <a:cubicBezTo>
                  <a:pt x="56" y="73"/>
                  <a:pt x="60" y="70"/>
                  <a:pt x="65" y="70"/>
                </a:cubicBezTo>
                <a:cubicBezTo>
                  <a:pt x="66" y="70"/>
                  <a:pt x="68" y="70"/>
                  <a:pt x="69" y="71"/>
                </a:cubicBezTo>
                <a:cubicBezTo>
                  <a:pt x="76" y="62"/>
                  <a:pt x="73" y="45"/>
                  <a:pt x="77" y="33"/>
                </a:cubicBezTo>
                <a:cubicBezTo>
                  <a:pt x="66" y="15"/>
                  <a:pt x="57" y="0"/>
                  <a:pt x="36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88" name="Google Shape;388;p21"/>
          <p:cNvSpPr/>
          <p:nvPr/>
        </p:nvSpPr>
        <p:spPr>
          <a:xfrm>
            <a:off x="9681743" y="778765"/>
            <a:ext cx="26134" cy="17819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2" y="0"/>
                </a:moveTo>
                <a:cubicBezTo>
                  <a:pt x="1" y="0"/>
                  <a:pt x="1" y="1"/>
                  <a:pt x="0" y="1"/>
                </a:cubicBezTo>
                <a:cubicBezTo>
                  <a:pt x="1" y="3"/>
                  <a:pt x="4" y="6"/>
                  <a:pt x="6" y="6"/>
                </a:cubicBezTo>
                <a:cubicBezTo>
                  <a:pt x="7" y="6"/>
                  <a:pt x="8" y="5"/>
                  <a:pt x="9" y="2"/>
                </a:cubicBezTo>
                <a:cubicBezTo>
                  <a:pt x="8" y="4"/>
                  <a:pt x="7" y="4"/>
                  <a:pt x="6" y="4"/>
                </a:cubicBezTo>
                <a:cubicBezTo>
                  <a:pt x="5" y="4"/>
                  <a:pt x="5" y="3"/>
                  <a:pt x="4" y="2"/>
                </a:cubicBezTo>
                <a:cubicBezTo>
                  <a:pt x="4" y="1"/>
                  <a:pt x="3" y="0"/>
                  <a:pt x="2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89" name="Google Shape;389;p21"/>
          <p:cNvSpPr/>
          <p:nvPr/>
        </p:nvSpPr>
        <p:spPr>
          <a:xfrm>
            <a:off x="9662736" y="802523"/>
            <a:ext cx="115229" cy="119980"/>
          </a:xfrm>
          <a:custGeom>
            <a:avLst/>
            <a:gdLst/>
            <a:ahLst/>
            <a:cxnLst/>
            <a:rect l="l" t="t" r="r" b="b"/>
            <a:pathLst>
              <a:path w="41" h="40" extrusionOk="0">
                <a:moveTo>
                  <a:pt x="36" y="37"/>
                </a:moveTo>
                <a:cubicBezTo>
                  <a:pt x="37" y="38"/>
                  <a:pt x="37" y="39"/>
                  <a:pt x="39" y="40"/>
                </a:cubicBezTo>
                <a:cubicBezTo>
                  <a:pt x="38" y="39"/>
                  <a:pt x="37" y="38"/>
                  <a:pt x="36" y="37"/>
                </a:cubicBezTo>
                <a:moveTo>
                  <a:pt x="6" y="23"/>
                </a:moveTo>
                <a:cubicBezTo>
                  <a:pt x="7" y="24"/>
                  <a:pt x="8" y="25"/>
                  <a:pt x="9" y="25"/>
                </a:cubicBezTo>
                <a:cubicBezTo>
                  <a:pt x="9" y="24"/>
                  <a:pt x="7" y="24"/>
                  <a:pt x="6" y="23"/>
                </a:cubicBezTo>
                <a:moveTo>
                  <a:pt x="21" y="29"/>
                </a:moveTo>
                <a:quadBezTo>
                  <a:pt x="14" y="24"/>
                  <a:pt x="14" y="24"/>
                </a:quadBezTo>
                <a:quadBezTo>
                  <a:pt x="16" y="23"/>
                  <a:pt x="16" y="23"/>
                </a:quadBezTo>
                <a:quadBezTo>
                  <a:pt x="21" y="29"/>
                  <a:pt x="21" y="29"/>
                </a:quadBezTo>
                <a:moveTo>
                  <a:pt x="5" y="0"/>
                </a:moveTo>
                <a:cubicBezTo>
                  <a:pt x="6" y="3"/>
                  <a:pt x="13" y="1"/>
                  <a:pt x="10" y="7"/>
                </a:cubicBezTo>
                <a:cubicBezTo>
                  <a:pt x="8" y="13"/>
                  <a:pt x="1" y="11"/>
                  <a:pt x="0" y="12"/>
                </a:cubicBezTo>
                <a:cubicBezTo>
                  <a:pt x="1" y="12"/>
                  <a:pt x="2" y="12"/>
                  <a:pt x="3" y="12"/>
                </a:cubicBezTo>
                <a:quadBezTo>
                  <a:pt x="4" y="12"/>
                  <a:pt x="4" y="12"/>
                </a:quadBezTo>
                <a:quadBezTo>
                  <a:pt x="5" y="12"/>
                  <a:pt x="5" y="12"/>
                </a:quadBezTo>
                <a:cubicBezTo>
                  <a:pt x="10" y="12"/>
                  <a:pt x="14" y="13"/>
                  <a:pt x="11" y="20"/>
                </a:cubicBezTo>
                <a:cubicBezTo>
                  <a:pt x="11" y="20"/>
                  <a:pt x="10" y="20"/>
                  <a:pt x="10" y="20"/>
                </a:cubicBezTo>
                <a:cubicBezTo>
                  <a:pt x="10" y="20"/>
                  <a:pt x="9" y="20"/>
                  <a:pt x="9" y="19"/>
                </a:cubicBezTo>
                <a:cubicBezTo>
                  <a:pt x="9" y="19"/>
                  <a:pt x="8" y="18"/>
                  <a:pt x="8" y="18"/>
                </a:cubicBezTo>
                <a:quadBezTo>
                  <a:pt x="8" y="18"/>
                  <a:pt x="7" y="19"/>
                </a:quadBezTo>
                <a:cubicBezTo>
                  <a:pt x="9" y="20"/>
                  <a:pt x="10" y="23"/>
                  <a:pt x="12" y="23"/>
                </a:cubicBezTo>
                <a:quadBezTo>
                  <a:pt x="12" y="23"/>
                  <a:pt x="12" y="23"/>
                </a:quadBezTo>
                <a:cubicBezTo>
                  <a:pt x="12" y="24"/>
                  <a:pt x="11" y="25"/>
                  <a:pt x="10" y="25"/>
                </a:cubicBezTo>
                <a:quadBezTo>
                  <a:pt x="10" y="25"/>
                  <a:pt x="9" y="25"/>
                </a:quadBezTo>
                <a:cubicBezTo>
                  <a:pt x="15" y="27"/>
                  <a:pt x="17" y="30"/>
                  <a:pt x="16" y="36"/>
                </a:cubicBezTo>
                <a:cubicBezTo>
                  <a:pt x="19" y="35"/>
                  <a:pt x="20" y="29"/>
                  <a:pt x="24" y="29"/>
                </a:cubicBezTo>
                <a:quadBezTo>
                  <a:pt x="24" y="29"/>
                  <a:pt x="25" y="29"/>
                </a:quadBezTo>
                <a:cubicBezTo>
                  <a:pt x="29" y="33"/>
                  <a:pt x="33" y="33"/>
                  <a:pt x="36" y="37"/>
                </a:cubicBezTo>
                <a:cubicBezTo>
                  <a:pt x="36" y="31"/>
                  <a:pt x="41" y="19"/>
                  <a:pt x="32" y="18"/>
                </a:cubicBezTo>
                <a:cubicBezTo>
                  <a:pt x="38" y="24"/>
                  <a:pt x="28" y="28"/>
                  <a:pt x="29" y="28"/>
                </a:cubicBezTo>
                <a:cubicBezTo>
                  <a:pt x="19" y="25"/>
                  <a:pt x="29" y="24"/>
                  <a:pt x="26" y="16"/>
                </a:cubicBezTo>
                <a:cubicBezTo>
                  <a:pt x="21" y="19"/>
                  <a:pt x="20" y="18"/>
                  <a:pt x="21" y="25"/>
                </a:cubicBezTo>
                <a:cubicBezTo>
                  <a:pt x="19" y="15"/>
                  <a:pt x="4" y="12"/>
                  <a:pt x="14" y="3"/>
                </a:cubicBezTo>
                <a:quadBezTo>
                  <a:pt x="5" y="0"/>
                  <a:pt x="5" y="0"/>
                </a:quad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90" name="Google Shape;390;p21"/>
          <p:cNvSpPr/>
          <p:nvPr/>
        </p:nvSpPr>
        <p:spPr>
          <a:xfrm>
            <a:off x="9701937" y="758571"/>
            <a:ext cx="123544" cy="143739"/>
          </a:xfrm>
          <a:custGeom>
            <a:avLst/>
            <a:gdLst/>
            <a:ahLst/>
            <a:cxnLst/>
            <a:rect l="l" t="t" r="r" b="b"/>
            <a:pathLst>
              <a:path w="44" h="48" extrusionOk="0">
                <a:moveTo>
                  <a:pt x="38" y="46"/>
                </a:moveTo>
                <a:cubicBezTo>
                  <a:pt x="38" y="47"/>
                  <a:pt x="39" y="48"/>
                  <a:pt x="39" y="48"/>
                </a:cubicBezTo>
                <a:cubicBezTo>
                  <a:pt x="39" y="47"/>
                  <a:pt x="38" y="47"/>
                  <a:pt x="38" y="46"/>
                </a:cubicBezTo>
                <a:moveTo>
                  <a:pt x="18" y="24"/>
                </a:moveTo>
                <a:cubicBezTo>
                  <a:pt x="17" y="26"/>
                  <a:pt x="15" y="27"/>
                  <a:pt x="14" y="30"/>
                </a:cubicBezTo>
                <a:cubicBezTo>
                  <a:pt x="17" y="28"/>
                  <a:pt x="18" y="26"/>
                  <a:pt x="18" y="24"/>
                </a:cubicBezTo>
                <a:moveTo>
                  <a:pt x="36" y="19"/>
                </a:moveTo>
                <a:quadBezTo>
                  <a:pt x="35" y="21"/>
                  <a:pt x="35" y="21"/>
                </a:quadBezTo>
                <a:quadBezTo>
                  <a:pt x="35" y="21"/>
                  <a:pt x="35" y="21"/>
                </a:quadBezTo>
                <a:cubicBezTo>
                  <a:pt x="35" y="21"/>
                  <a:pt x="36" y="20"/>
                  <a:pt x="36" y="19"/>
                </a:cubicBezTo>
                <a:moveTo>
                  <a:pt x="1" y="15"/>
                </a:moveTo>
                <a:cubicBezTo>
                  <a:pt x="2" y="15"/>
                  <a:pt x="2" y="16"/>
                  <a:pt x="3" y="16"/>
                </a:cubicBezTo>
                <a:cubicBezTo>
                  <a:pt x="3" y="17"/>
                  <a:pt x="3" y="18"/>
                  <a:pt x="4" y="18"/>
                </a:cubicBezTo>
                <a:cubicBezTo>
                  <a:pt x="4" y="18"/>
                  <a:pt x="5" y="18"/>
                  <a:pt x="6" y="17"/>
                </a:cubicBezTo>
                <a:quadBezTo>
                  <a:pt x="6" y="16"/>
                  <a:pt x="6" y="16"/>
                </a:quadBezTo>
                <a:cubicBezTo>
                  <a:pt x="4" y="15"/>
                  <a:pt x="3" y="15"/>
                  <a:pt x="1" y="15"/>
                </a:cubicBezTo>
                <a:moveTo>
                  <a:pt x="1" y="15"/>
                </a:moveTo>
                <a:quadBezTo>
                  <a:pt x="0" y="15"/>
                  <a:pt x="0" y="15"/>
                </a:quadBezTo>
                <a:quadBezTo>
                  <a:pt x="0" y="15"/>
                  <a:pt x="0" y="15"/>
                </a:quadBezTo>
                <a:quadBezTo>
                  <a:pt x="1" y="15"/>
                  <a:pt x="1" y="15"/>
                </a:quadBezTo>
                <a:quadBezTo>
                  <a:pt x="1" y="15"/>
                  <a:pt x="1" y="15"/>
                </a:quadBezTo>
                <a:moveTo>
                  <a:pt x="5" y="11"/>
                </a:moveTo>
                <a:quadBezTo>
                  <a:pt x="5" y="12"/>
                  <a:pt x="5" y="12"/>
                </a:quadBezTo>
                <a:quadBezTo>
                  <a:pt x="5" y="12"/>
                  <a:pt x="5" y="11"/>
                </a:quadBezTo>
                <a:moveTo>
                  <a:pt x="21" y="11"/>
                </a:moveTo>
                <a:quadBezTo>
                  <a:pt x="21" y="6"/>
                  <a:pt x="21" y="6"/>
                </a:quadBezTo>
                <a:quadBezTo>
                  <a:pt x="21" y="11"/>
                  <a:pt x="21" y="11"/>
                </a:quadBezTo>
                <a:moveTo>
                  <a:pt x="24" y="0"/>
                </a:moveTo>
                <a:cubicBezTo>
                  <a:pt x="26" y="6"/>
                  <a:pt x="15" y="6"/>
                  <a:pt x="15" y="14"/>
                </a:cubicBezTo>
                <a:cubicBezTo>
                  <a:pt x="14" y="11"/>
                  <a:pt x="14" y="10"/>
                  <a:pt x="13" y="10"/>
                </a:cubicBezTo>
                <a:cubicBezTo>
                  <a:pt x="13" y="10"/>
                  <a:pt x="12" y="11"/>
                  <a:pt x="11" y="12"/>
                </a:cubicBezTo>
                <a:cubicBezTo>
                  <a:pt x="10" y="12"/>
                  <a:pt x="9" y="13"/>
                  <a:pt x="8" y="13"/>
                </a:cubicBezTo>
                <a:cubicBezTo>
                  <a:pt x="7" y="13"/>
                  <a:pt x="6" y="13"/>
                  <a:pt x="5" y="12"/>
                </a:cubicBezTo>
                <a:cubicBezTo>
                  <a:pt x="6" y="13"/>
                  <a:pt x="5" y="14"/>
                  <a:pt x="6" y="16"/>
                </a:cubicBezTo>
                <a:cubicBezTo>
                  <a:pt x="11" y="17"/>
                  <a:pt x="17" y="20"/>
                  <a:pt x="18" y="24"/>
                </a:cubicBezTo>
                <a:cubicBezTo>
                  <a:pt x="19" y="23"/>
                  <a:pt x="19" y="21"/>
                  <a:pt x="19" y="18"/>
                </a:cubicBezTo>
                <a:cubicBezTo>
                  <a:pt x="20" y="18"/>
                  <a:pt x="21" y="18"/>
                  <a:pt x="22" y="18"/>
                </a:cubicBezTo>
                <a:cubicBezTo>
                  <a:pt x="27" y="18"/>
                  <a:pt x="27" y="23"/>
                  <a:pt x="32" y="26"/>
                </a:cubicBezTo>
                <a:cubicBezTo>
                  <a:pt x="32" y="26"/>
                  <a:pt x="31" y="26"/>
                  <a:pt x="31" y="26"/>
                </a:cubicBezTo>
                <a:cubicBezTo>
                  <a:pt x="31" y="26"/>
                  <a:pt x="30" y="26"/>
                  <a:pt x="29" y="25"/>
                </a:cubicBezTo>
                <a:quadBezTo>
                  <a:pt x="34" y="28"/>
                  <a:pt x="34" y="28"/>
                </a:quadBezTo>
                <a:cubicBezTo>
                  <a:pt x="34" y="31"/>
                  <a:pt x="33" y="32"/>
                  <a:pt x="32" y="32"/>
                </a:cubicBezTo>
                <a:cubicBezTo>
                  <a:pt x="31" y="32"/>
                  <a:pt x="30" y="31"/>
                  <a:pt x="29" y="30"/>
                </a:cubicBezTo>
                <a:cubicBezTo>
                  <a:pt x="28" y="30"/>
                  <a:pt x="27" y="29"/>
                  <a:pt x="27" y="29"/>
                </a:cubicBezTo>
                <a:cubicBezTo>
                  <a:pt x="26" y="29"/>
                  <a:pt x="25" y="30"/>
                  <a:pt x="25" y="32"/>
                </a:cubicBezTo>
                <a:cubicBezTo>
                  <a:pt x="31" y="39"/>
                  <a:pt x="33" y="41"/>
                  <a:pt x="38" y="46"/>
                </a:cubicBezTo>
                <a:cubicBezTo>
                  <a:pt x="32" y="39"/>
                  <a:pt x="38" y="31"/>
                  <a:pt x="44" y="25"/>
                </a:cubicBezTo>
                <a:cubicBezTo>
                  <a:pt x="41" y="22"/>
                  <a:pt x="27" y="27"/>
                  <a:pt x="32" y="16"/>
                </a:cubicBezTo>
                <a:cubicBezTo>
                  <a:pt x="32" y="16"/>
                  <a:pt x="33" y="16"/>
                  <a:pt x="33" y="16"/>
                </a:cubicBezTo>
                <a:cubicBezTo>
                  <a:pt x="35" y="16"/>
                  <a:pt x="35" y="17"/>
                  <a:pt x="36" y="19"/>
                </a:cubicBezTo>
                <a:quadBezTo>
                  <a:pt x="36" y="19"/>
                  <a:pt x="36" y="19"/>
                </a:quadBezTo>
                <a:quadBezTo>
                  <a:pt x="37" y="9"/>
                  <a:pt x="37" y="9"/>
                </a:quadBezTo>
                <a:cubicBezTo>
                  <a:pt x="37" y="10"/>
                  <a:pt x="35" y="11"/>
                  <a:pt x="32" y="11"/>
                </a:cubicBezTo>
                <a:cubicBezTo>
                  <a:pt x="29" y="11"/>
                  <a:pt x="26" y="10"/>
                  <a:pt x="26" y="6"/>
                </a:cubicBezTo>
                <a:cubicBezTo>
                  <a:pt x="28" y="7"/>
                  <a:pt x="28" y="8"/>
                  <a:pt x="29" y="8"/>
                </a:cubicBezTo>
                <a:cubicBezTo>
                  <a:pt x="29" y="8"/>
                  <a:pt x="30" y="7"/>
                  <a:pt x="30" y="7"/>
                </a:cubicBezTo>
                <a:quadBezTo>
                  <a:pt x="24" y="0"/>
                  <a:pt x="24" y="0"/>
                </a:quad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91" name="Google Shape;391;p21"/>
          <p:cNvSpPr/>
          <p:nvPr/>
        </p:nvSpPr>
        <p:spPr>
          <a:xfrm>
            <a:off x="9761333" y="776389"/>
            <a:ext cx="0" cy="14255"/>
          </a:xfrm>
          <a:custGeom>
            <a:avLst/>
            <a:gdLst/>
            <a:ahLst/>
            <a:cxnLst/>
            <a:rect l="l" t="t" r="r" b="b"/>
            <a:pathLst>
              <a:path w="120000" h="12" extrusionOk="0">
                <a:moveTo>
                  <a:pt x="0" y="0"/>
                </a:moveTo>
                <a:lnTo>
                  <a:pt x="0" y="12"/>
                </a:lnTo>
                <a:lnTo>
                  <a:pt x="0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92" name="Google Shape;392;p21"/>
          <p:cNvSpPr/>
          <p:nvPr/>
        </p:nvSpPr>
        <p:spPr>
          <a:xfrm>
            <a:off x="9761333" y="776389"/>
            <a:ext cx="0" cy="14255"/>
          </a:xfrm>
          <a:custGeom>
            <a:avLst/>
            <a:gdLst/>
            <a:ahLst/>
            <a:cxnLst/>
            <a:rect l="l" t="t" r="r" b="b"/>
            <a:pathLst>
              <a:path w="120000" h="12" extrusionOk="0">
                <a:moveTo>
                  <a:pt x="0" y="0"/>
                </a:moveTo>
                <a:lnTo>
                  <a:pt x="0" y="1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93" name="Google Shape;393;p21"/>
          <p:cNvSpPr/>
          <p:nvPr/>
        </p:nvSpPr>
        <p:spPr>
          <a:xfrm>
            <a:off x="9701937" y="871423"/>
            <a:ext cx="20195" cy="19007"/>
          </a:xfrm>
          <a:custGeom>
            <a:avLst/>
            <a:gdLst/>
            <a:ahLst/>
            <a:cxnLst/>
            <a:rect l="l" t="t" r="r" b="b"/>
            <a:pathLst>
              <a:path w="17" h="16" extrusionOk="0">
                <a:moveTo>
                  <a:pt x="5" y="0"/>
                </a:moveTo>
                <a:lnTo>
                  <a:pt x="0" y="3"/>
                </a:lnTo>
                <a:lnTo>
                  <a:pt x="17" y="16"/>
                </a:lnTo>
                <a:lnTo>
                  <a:pt x="5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94" name="Google Shape;394;p21"/>
          <p:cNvSpPr/>
          <p:nvPr/>
        </p:nvSpPr>
        <p:spPr>
          <a:xfrm>
            <a:off x="9701937" y="871423"/>
            <a:ext cx="20195" cy="19007"/>
          </a:xfrm>
          <a:custGeom>
            <a:avLst/>
            <a:gdLst/>
            <a:ahLst/>
            <a:cxnLst/>
            <a:rect l="l" t="t" r="r" b="b"/>
            <a:pathLst>
              <a:path w="17" h="16" extrusionOk="0">
                <a:moveTo>
                  <a:pt x="5" y="0"/>
                </a:moveTo>
                <a:lnTo>
                  <a:pt x="0" y="3"/>
                </a:lnTo>
                <a:lnTo>
                  <a:pt x="17" y="1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95" name="Google Shape;395;p21"/>
          <p:cNvSpPr/>
          <p:nvPr/>
        </p:nvSpPr>
        <p:spPr>
          <a:xfrm>
            <a:off x="9718568" y="908248"/>
            <a:ext cx="34450" cy="26134"/>
          </a:xfrm>
          <a:custGeom>
            <a:avLst/>
            <a:gdLst/>
            <a:ahLst/>
            <a:cxnLst/>
            <a:rect l="l" t="t" r="r" b="b"/>
            <a:pathLst>
              <a:path w="12" h="9" extrusionOk="0">
                <a:moveTo>
                  <a:pt x="5" y="0"/>
                </a:moveTo>
                <a:quadBezTo>
                  <a:pt x="0" y="4"/>
                  <a:pt x="0" y="4"/>
                </a:quadBezTo>
                <a:cubicBezTo>
                  <a:pt x="2" y="7"/>
                  <a:pt x="3" y="9"/>
                  <a:pt x="4" y="9"/>
                </a:cubicBezTo>
                <a:cubicBezTo>
                  <a:pt x="5" y="9"/>
                  <a:pt x="5" y="8"/>
                  <a:pt x="6" y="7"/>
                </a:cubicBezTo>
                <a:cubicBezTo>
                  <a:pt x="7" y="6"/>
                  <a:pt x="9" y="5"/>
                  <a:pt x="11" y="5"/>
                </a:cubicBezTo>
                <a:quadBezTo>
                  <a:pt x="11" y="5"/>
                  <a:pt x="12" y="5"/>
                </a:quadBezTo>
                <a:cubicBezTo>
                  <a:pt x="11" y="1"/>
                  <a:pt x="9" y="0"/>
                  <a:pt x="8" y="0"/>
                </a:cubicBezTo>
                <a:cubicBezTo>
                  <a:pt x="7" y="0"/>
                  <a:pt x="6" y="1"/>
                  <a:pt x="5" y="2"/>
                </a:cubicBezTo>
                <a:cubicBezTo>
                  <a:pt x="4" y="3"/>
                  <a:pt x="4" y="4"/>
                  <a:pt x="4" y="4"/>
                </a:cubicBezTo>
                <a:cubicBezTo>
                  <a:pt x="4" y="4"/>
                  <a:pt x="4" y="3"/>
                  <a:pt x="5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96" name="Google Shape;396;p21"/>
          <p:cNvSpPr/>
          <p:nvPr/>
        </p:nvSpPr>
        <p:spPr>
          <a:xfrm>
            <a:off x="10327971" y="290528"/>
            <a:ext cx="870745" cy="928957"/>
          </a:xfrm>
          <a:custGeom>
            <a:avLst/>
            <a:gdLst/>
            <a:ahLst/>
            <a:cxnLst/>
            <a:rect l="l" t="t" r="r" b="b"/>
            <a:pathLst>
              <a:path w="310" h="310" extrusionOk="0">
                <a:moveTo>
                  <a:pt x="226" y="0"/>
                </a:moveTo>
                <a:cubicBezTo>
                  <a:pt x="206" y="16"/>
                  <a:pt x="196" y="40"/>
                  <a:pt x="175" y="52"/>
                </a:cubicBezTo>
                <a:cubicBezTo>
                  <a:pt x="175" y="49"/>
                  <a:pt x="182" y="48"/>
                  <a:pt x="178" y="44"/>
                </a:cubicBezTo>
                <a:cubicBezTo>
                  <a:pt x="173" y="51"/>
                  <a:pt x="169" y="62"/>
                  <a:pt x="160" y="63"/>
                </a:cubicBezTo>
                <a:cubicBezTo>
                  <a:pt x="146" y="44"/>
                  <a:pt x="136" y="55"/>
                  <a:pt x="128" y="32"/>
                </a:cubicBezTo>
                <a:quadBezTo>
                  <a:pt x="127" y="31"/>
                  <a:pt x="126" y="31"/>
                </a:quadBezTo>
                <a:cubicBezTo>
                  <a:pt x="120" y="31"/>
                  <a:pt x="118" y="38"/>
                  <a:pt x="112" y="39"/>
                </a:cubicBezTo>
                <a:cubicBezTo>
                  <a:pt x="107" y="37"/>
                  <a:pt x="103" y="33"/>
                  <a:pt x="106" y="27"/>
                </a:cubicBezTo>
                <a:cubicBezTo>
                  <a:pt x="104" y="26"/>
                  <a:pt x="103" y="25"/>
                  <a:pt x="101" y="25"/>
                </a:cubicBezTo>
                <a:cubicBezTo>
                  <a:pt x="97" y="25"/>
                  <a:pt x="93" y="27"/>
                  <a:pt x="88" y="29"/>
                </a:cubicBezTo>
                <a:cubicBezTo>
                  <a:pt x="84" y="31"/>
                  <a:pt x="79" y="33"/>
                  <a:pt x="75" y="33"/>
                </a:cubicBezTo>
                <a:cubicBezTo>
                  <a:pt x="75" y="33"/>
                  <a:pt x="74" y="33"/>
                  <a:pt x="74" y="33"/>
                </a:cubicBezTo>
                <a:cubicBezTo>
                  <a:pt x="71" y="32"/>
                  <a:pt x="68" y="29"/>
                  <a:pt x="64" y="29"/>
                </a:cubicBezTo>
                <a:cubicBezTo>
                  <a:pt x="63" y="29"/>
                  <a:pt x="62" y="30"/>
                  <a:pt x="60" y="30"/>
                </a:cubicBezTo>
                <a:cubicBezTo>
                  <a:pt x="61" y="37"/>
                  <a:pt x="67" y="45"/>
                  <a:pt x="59" y="50"/>
                </a:cubicBezTo>
                <a:cubicBezTo>
                  <a:pt x="52" y="58"/>
                  <a:pt x="41" y="56"/>
                  <a:pt x="31" y="58"/>
                </a:cubicBezTo>
                <a:quadBezTo>
                  <a:pt x="33" y="73"/>
                  <a:pt x="33" y="73"/>
                </a:quadBezTo>
                <a:cubicBezTo>
                  <a:pt x="30" y="78"/>
                  <a:pt x="24" y="75"/>
                  <a:pt x="20" y="79"/>
                </a:cubicBezTo>
                <a:cubicBezTo>
                  <a:pt x="21" y="85"/>
                  <a:pt x="21" y="92"/>
                  <a:pt x="23" y="98"/>
                </a:cubicBezTo>
                <a:cubicBezTo>
                  <a:pt x="18" y="107"/>
                  <a:pt x="10" y="107"/>
                  <a:pt x="0" y="109"/>
                </a:cubicBezTo>
                <a:cubicBezTo>
                  <a:pt x="8" y="129"/>
                  <a:pt x="15" y="151"/>
                  <a:pt x="13" y="174"/>
                </a:cubicBezTo>
                <a:cubicBezTo>
                  <a:pt x="42" y="201"/>
                  <a:pt x="44" y="238"/>
                  <a:pt x="68" y="269"/>
                </a:cubicBezTo>
                <a:quadBezTo>
                  <a:pt x="88" y="267"/>
                  <a:pt x="88" y="267"/>
                </a:quadBezTo>
                <a:cubicBezTo>
                  <a:pt x="95" y="273"/>
                  <a:pt x="90" y="285"/>
                  <a:pt x="93" y="292"/>
                </a:cubicBezTo>
                <a:cubicBezTo>
                  <a:pt x="94" y="292"/>
                  <a:pt x="95" y="293"/>
                  <a:pt x="96" y="293"/>
                </a:cubicBezTo>
                <a:cubicBezTo>
                  <a:pt x="100" y="293"/>
                  <a:pt x="100" y="289"/>
                  <a:pt x="100" y="286"/>
                </a:cubicBezTo>
                <a:cubicBezTo>
                  <a:pt x="101" y="282"/>
                  <a:pt x="101" y="279"/>
                  <a:pt x="106" y="279"/>
                </a:cubicBezTo>
                <a:quadBezTo>
                  <a:pt x="107" y="279"/>
                  <a:pt x="108" y="279"/>
                </a:quadBezTo>
                <a:cubicBezTo>
                  <a:pt x="122" y="284"/>
                  <a:pt x="127" y="302"/>
                  <a:pt x="137" y="310"/>
                </a:cubicBezTo>
                <a:cubicBezTo>
                  <a:pt x="139" y="304"/>
                  <a:pt x="139" y="296"/>
                  <a:pt x="137" y="290"/>
                </a:cubicBezTo>
                <a:cubicBezTo>
                  <a:pt x="142" y="288"/>
                  <a:pt x="149" y="287"/>
                  <a:pt x="154" y="287"/>
                </a:cubicBezTo>
                <a:cubicBezTo>
                  <a:pt x="160" y="287"/>
                  <a:pt x="165" y="288"/>
                  <a:pt x="168" y="288"/>
                </a:cubicBezTo>
                <a:cubicBezTo>
                  <a:pt x="170" y="293"/>
                  <a:pt x="175" y="301"/>
                  <a:pt x="180" y="302"/>
                </a:cubicBezTo>
                <a:cubicBezTo>
                  <a:pt x="190" y="296"/>
                  <a:pt x="171" y="278"/>
                  <a:pt x="192" y="278"/>
                </a:cubicBezTo>
                <a:quadBezTo>
                  <a:pt x="192" y="278"/>
                  <a:pt x="192" y="278"/>
                </a:quadBezTo>
                <a:cubicBezTo>
                  <a:pt x="194" y="277"/>
                  <a:pt x="196" y="276"/>
                  <a:pt x="197" y="276"/>
                </a:cubicBezTo>
                <a:cubicBezTo>
                  <a:pt x="200" y="276"/>
                  <a:pt x="202" y="279"/>
                  <a:pt x="204" y="282"/>
                </a:cubicBezTo>
                <a:cubicBezTo>
                  <a:pt x="206" y="284"/>
                  <a:pt x="208" y="287"/>
                  <a:pt x="211" y="287"/>
                </a:cubicBezTo>
                <a:quadBezTo>
                  <a:pt x="212" y="287"/>
                  <a:pt x="213" y="287"/>
                </a:quadBezTo>
                <a:cubicBezTo>
                  <a:pt x="222" y="280"/>
                  <a:pt x="210" y="276"/>
                  <a:pt x="211" y="269"/>
                </a:cubicBezTo>
                <a:cubicBezTo>
                  <a:pt x="214" y="266"/>
                  <a:pt x="216" y="265"/>
                  <a:pt x="219" y="265"/>
                </a:cubicBezTo>
                <a:cubicBezTo>
                  <a:pt x="222" y="265"/>
                  <a:pt x="224" y="266"/>
                  <a:pt x="227" y="267"/>
                </a:cubicBezTo>
                <a:cubicBezTo>
                  <a:pt x="230" y="269"/>
                  <a:pt x="233" y="270"/>
                  <a:pt x="236" y="270"/>
                </a:cubicBezTo>
                <a:cubicBezTo>
                  <a:pt x="236" y="270"/>
                  <a:pt x="237" y="270"/>
                  <a:pt x="238" y="270"/>
                </a:cubicBezTo>
                <a:cubicBezTo>
                  <a:pt x="238" y="264"/>
                  <a:pt x="232" y="261"/>
                  <a:pt x="230" y="258"/>
                </a:cubicBezTo>
                <a:cubicBezTo>
                  <a:pt x="231" y="250"/>
                  <a:pt x="233" y="248"/>
                  <a:pt x="236" y="248"/>
                </a:cubicBezTo>
                <a:cubicBezTo>
                  <a:pt x="239" y="248"/>
                  <a:pt x="241" y="249"/>
                  <a:pt x="244" y="251"/>
                </a:cubicBezTo>
                <a:cubicBezTo>
                  <a:pt x="246" y="252"/>
                  <a:pt x="249" y="253"/>
                  <a:pt x="251" y="253"/>
                </a:cubicBezTo>
                <a:cubicBezTo>
                  <a:pt x="254" y="253"/>
                  <a:pt x="256" y="252"/>
                  <a:pt x="257" y="248"/>
                </a:cubicBezTo>
                <a:cubicBezTo>
                  <a:pt x="258" y="228"/>
                  <a:pt x="262" y="198"/>
                  <a:pt x="259" y="172"/>
                </a:cubicBezTo>
                <a:cubicBezTo>
                  <a:pt x="265" y="150"/>
                  <a:pt x="300" y="162"/>
                  <a:pt x="310" y="140"/>
                </a:cubicBezTo>
                <a:cubicBezTo>
                  <a:pt x="309" y="135"/>
                  <a:pt x="308" y="133"/>
                  <a:pt x="305" y="133"/>
                </a:cubicBezTo>
                <a:cubicBezTo>
                  <a:pt x="303" y="133"/>
                  <a:pt x="301" y="135"/>
                  <a:pt x="298" y="136"/>
                </a:cubicBezTo>
                <a:cubicBezTo>
                  <a:pt x="295" y="138"/>
                  <a:pt x="292" y="139"/>
                  <a:pt x="289" y="139"/>
                </a:cubicBezTo>
                <a:cubicBezTo>
                  <a:pt x="288" y="139"/>
                  <a:pt x="286" y="139"/>
                  <a:pt x="285" y="137"/>
                </a:cubicBezTo>
                <a:cubicBezTo>
                  <a:pt x="246" y="115"/>
                  <a:pt x="216" y="91"/>
                  <a:pt x="203" y="48"/>
                </a:cubicBezTo>
                <a:quadBezTo>
                  <a:pt x="233" y="9"/>
                  <a:pt x="233" y="9"/>
                </a:quadBezTo>
                <a:quadBezTo>
                  <a:pt x="233" y="9"/>
                  <a:pt x="233" y="9"/>
                </a:quadBezTo>
                <a:cubicBezTo>
                  <a:pt x="231" y="9"/>
                  <a:pt x="224" y="4"/>
                  <a:pt x="226" y="0"/>
                </a:cubicBezTo>
              </a:path>
            </a:pathLst>
          </a:custGeom>
          <a:solidFill>
            <a:srgbClr val="F04D94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97" name="Google Shape;397;p21"/>
          <p:cNvSpPr/>
          <p:nvPr/>
        </p:nvSpPr>
        <p:spPr>
          <a:xfrm>
            <a:off x="10146220" y="1012786"/>
            <a:ext cx="294604" cy="287477"/>
          </a:xfrm>
          <a:custGeom>
            <a:avLst/>
            <a:gdLst/>
            <a:ahLst/>
            <a:cxnLst/>
            <a:rect l="l" t="t" r="r" b="b"/>
            <a:pathLst>
              <a:path w="105" h="96" extrusionOk="0">
                <a:moveTo>
                  <a:pt x="42" y="70"/>
                </a:moveTo>
                <a:quadBezTo>
                  <a:pt x="38" y="69"/>
                  <a:pt x="38" y="69"/>
                </a:quadBezTo>
                <a:quadBezTo>
                  <a:pt x="42" y="70"/>
                  <a:pt x="42" y="70"/>
                </a:quadBezTo>
                <a:moveTo>
                  <a:pt x="63" y="68"/>
                </a:moveTo>
                <a:quadBezTo>
                  <a:pt x="58" y="66"/>
                  <a:pt x="58" y="66"/>
                </a:quadBezTo>
                <a:quadBezTo>
                  <a:pt x="63" y="68"/>
                  <a:pt x="63" y="68"/>
                </a:quadBezTo>
                <a:moveTo>
                  <a:pt x="39" y="64"/>
                </a:moveTo>
                <a:quadBezTo>
                  <a:pt x="32" y="61"/>
                  <a:pt x="32" y="61"/>
                </a:quadBezTo>
                <a:quadBezTo>
                  <a:pt x="38" y="62"/>
                  <a:pt x="38" y="62"/>
                </a:quadBezTo>
                <a:quadBezTo>
                  <a:pt x="39" y="64"/>
                  <a:pt x="39" y="64"/>
                </a:quadBezTo>
                <a:moveTo>
                  <a:pt x="55" y="63"/>
                </a:moveTo>
                <a:quadBezTo>
                  <a:pt x="55" y="57"/>
                  <a:pt x="55" y="57"/>
                </a:quadBezTo>
                <a:quadBezTo>
                  <a:pt x="55" y="63"/>
                  <a:pt x="55" y="63"/>
                </a:quadBezTo>
                <a:moveTo>
                  <a:pt x="27" y="61"/>
                </a:moveTo>
                <a:quadBezTo>
                  <a:pt x="25" y="60"/>
                  <a:pt x="25" y="60"/>
                </a:quadBezTo>
                <a:quadBezTo>
                  <a:pt x="29" y="55"/>
                  <a:pt x="29" y="55"/>
                </a:quadBezTo>
                <a:quadBezTo>
                  <a:pt x="27" y="61"/>
                  <a:pt x="27" y="61"/>
                </a:quadBezTo>
                <a:moveTo>
                  <a:pt x="20" y="48"/>
                </a:moveTo>
                <a:cubicBezTo>
                  <a:pt x="22" y="48"/>
                  <a:pt x="23" y="48"/>
                  <a:pt x="24" y="46"/>
                </a:cubicBezTo>
                <a:quadBezTo>
                  <a:pt x="18" y="36"/>
                  <a:pt x="18" y="36"/>
                </a:quadBezTo>
                <a:quadBezTo>
                  <a:pt x="23" y="39"/>
                  <a:pt x="23" y="39"/>
                </a:quadBezTo>
                <a:quadBezTo>
                  <a:pt x="23" y="40"/>
                  <a:pt x="23" y="40"/>
                </a:quadBezTo>
                <a:cubicBezTo>
                  <a:pt x="32" y="42"/>
                  <a:pt x="24" y="43"/>
                  <a:pt x="24" y="47"/>
                </a:cubicBezTo>
                <a:cubicBezTo>
                  <a:pt x="24" y="48"/>
                  <a:pt x="25" y="49"/>
                  <a:pt x="26" y="51"/>
                </a:cubicBezTo>
                <a:cubicBezTo>
                  <a:pt x="24" y="50"/>
                  <a:pt x="24" y="48"/>
                  <a:pt x="24" y="47"/>
                </a:cubicBezTo>
                <a:quadBezTo>
                  <a:pt x="24" y="47"/>
                  <a:pt x="23" y="47"/>
                </a:quadBezTo>
                <a:cubicBezTo>
                  <a:pt x="23" y="47"/>
                  <a:pt x="22" y="48"/>
                  <a:pt x="22" y="50"/>
                </a:cubicBezTo>
                <a:cubicBezTo>
                  <a:pt x="21" y="51"/>
                  <a:pt x="20" y="53"/>
                  <a:pt x="18" y="53"/>
                </a:cubicBezTo>
                <a:cubicBezTo>
                  <a:pt x="17" y="53"/>
                  <a:pt x="17" y="52"/>
                  <a:pt x="16" y="52"/>
                </a:cubicBezTo>
                <a:cubicBezTo>
                  <a:pt x="16" y="48"/>
                  <a:pt x="17" y="48"/>
                  <a:pt x="18" y="48"/>
                </a:cubicBezTo>
                <a:cubicBezTo>
                  <a:pt x="18" y="48"/>
                  <a:pt x="19" y="48"/>
                  <a:pt x="19" y="48"/>
                </a:cubicBezTo>
                <a:cubicBezTo>
                  <a:pt x="19" y="48"/>
                  <a:pt x="20" y="48"/>
                  <a:pt x="20" y="48"/>
                </a:cubicBezTo>
                <a:moveTo>
                  <a:pt x="26" y="31"/>
                </a:moveTo>
                <a:quadBezTo>
                  <a:pt x="23" y="28"/>
                  <a:pt x="23" y="28"/>
                </a:quadBezTo>
                <a:quadBezTo>
                  <a:pt x="24" y="27"/>
                  <a:pt x="24" y="27"/>
                </a:quadBezTo>
                <a:quadBezTo>
                  <a:pt x="27" y="31"/>
                  <a:pt x="27" y="31"/>
                </a:quadBezTo>
                <a:quadBezTo>
                  <a:pt x="26" y="31"/>
                  <a:pt x="26" y="31"/>
                </a:quadBezTo>
                <a:moveTo>
                  <a:pt x="38" y="26"/>
                </a:moveTo>
                <a:quadBezTo>
                  <a:pt x="41" y="25"/>
                  <a:pt x="41" y="25"/>
                </a:quadBezTo>
                <a:quadBezTo>
                  <a:pt x="43" y="26"/>
                  <a:pt x="43" y="26"/>
                </a:quadBezTo>
                <a:quadBezTo>
                  <a:pt x="38" y="26"/>
                  <a:pt x="38" y="26"/>
                </a:quadBezTo>
                <a:moveTo>
                  <a:pt x="59" y="26"/>
                </a:moveTo>
                <a:quadBezTo>
                  <a:pt x="63" y="23"/>
                  <a:pt x="63" y="23"/>
                </a:quadBezTo>
                <a:cubicBezTo>
                  <a:pt x="64" y="26"/>
                  <a:pt x="63" y="26"/>
                  <a:pt x="61" y="26"/>
                </a:cubicBezTo>
                <a:quadBezTo>
                  <a:pt x="61" y="26"/>
                  <a:pt x="61" y="26"/>
                </a:quadBezTo>
                <a:quadBezTo>
                  <a:pt x="61" y="26"/>
                  <a:pt x="60" y="26"/>
                </a:quadBezTo>
                <a:quadBezTo>
                  <a:pt x="60" y="26"/>
                  <a:pt x="59" y="26"/>
                </a:quadBezTo>
                <a:moveTo>
                  <a:pt x="54" y="1"/>
                </a:moveTo>
                <a:cubicBezTo>
                  <a:pt x="53" y="2"/>
                  <a:pt x="51" y="3"/>
                  <a:pt x="50" y="3"/>
                </a:cubicBezTo>
                <a:cubicBezTo>
                  <a:pt x="48" y="3"/>
                  <a:pt x="47" y="2"/>
                  <a:pt x="45" y="2"/>
                </a:cubicBezTo>
                <a:cubicBezTo>
                  <a:pt x="44" y="1"/>
                  <a:pt x="42" y="1"/>
                  <a:pt x="40" y="1"/>
                </a:cubicBezTo>
                <a:cubicBezTo>
                  <a:pt x="38" y="1"/>
                  <a:pt x="36" y="1"/>
                  <a:pt x="35" y="5"/>
                </a:cubicBezTo>
                <a:cubicBezTo>
                  <a:pt x="33" y="4"/>
                  <a:pt x="31" y="3"/>
                  <a:pt x="29" y="3"/>
                </a:cubicBezTo>
                <a:cubicBezTo>
                  <a:pt x="25" y="3"/>
                  <a:pt x="23" y="7"/>
                  <a:pt x="21" y="12"/>
                </a:cubicBezTo>
                <a:cubicBezTo>
                  <a:pt x="20" y="16"/>
                  <a:pt x="18" y="20"/>
                  <a:pt x="14" y="20"/>
                </a:cubicBezTo>
                <a:cubicBezTo>
                  <a:pt x="12" y="20"/>
                  <a:pt x="10" y="19"/>
                  <a:pt x="8" y="18"/>
                </a:cubicBezTo>
                <a:cubicBezTo>
                  <a:pt x="11" y="27"/>
                  <a:pt x="11" y="36"/>
                  <a:pt x="0" y="38"/>
                </a:cubicBezTo>
                <a:cubicBezTo>
                  <a:pt x="12" y="43"/>
                  <a:pt x="5" y="54"/>
                  <a:pt x="2" y="63"/>
                </a:cubicBezTo>
                <a:cubicBezTo>
                  <a:pt x="3" y="69"/>
                  <a:pt x="12" y="67"/>
                  <a:pt x="15" y="70"/>
                </a:cubicBezTo>
                <a:cubicBezTo>
                  <a:pt x="19" y="76"/>
                  <a:pt x="17" y="83"/>
                  <a:pt x="17" y="89"/>
                </a:cubicBezTo>
                <a:cubicBezTo>
                  <a:pt x="20" y="85"/>
                  <a:pt x="22" y="84"/>
                  <a:pt x="24" y="84"/>
                </a:cubicBezTo>
                <a:cubicBezTo>
                  <a:pt x="28" y="84"/>
                  <a:pt x="30" y="87"/>
                  <a:pt x="32" y="90"/>
                </a:cubicBezTo>
                <a:cubicBezTo>
                  <a:pt x="35" y="93"/>
                  <a:pt x="38" y="96"/>
                  <a:pt x="42" y="96"/>
                </a:cubicBezTo>
                <a:cubicBezTo>
                  <a:pt x="44" y="96"/>
                  <a:pt x="45" y="96"/>
                  <a:pt x="46" y="95"/>
                </a:cubicBezTo>
                <a:cubicBezTo>
                  <a:pt x="48" y="96"/>
                  <a:pt x="50" y="96"/>
                  <a:pt x="52" y="96"/>
                </a:cubicBezTo>
                <a:cubicBezTo>
                  <a:pt x="70" y="96"/>
                  <a:pt x="78" y="82"/>
                  <a:pt x="86" y="70"/>
                </a:cubicBezTo>
                <a:cubicBezTo>
                  <a:pt x="86" y="70"/>
                  <a:pt x="87" y="69"/>
                  <a:pt x="87" y="68"/>
                </a:cubicBezTo>
                <a:cubicBezTo>
                  <a:pt x="90" y="64"/>
                  <a:pt x="93" y="60"/>
                  <a:pt x="96" y="57"/>
                </a:cubicBezTo>
                <a:cubicBezTo>
                  <a:pt x="81" y="43"/>
                  <a:pt x="105" y="32"/>
                  <a:pt x="88" y="19"/>
                </a:cubicBezTo>
                <a:cubicBezTo>
                  <a:pt x="82" y="0"/>
                  <a:pt x="64" y="13"/>
                  <a:pt x="54" y="1"/>
                </a:cubicBezTo>
              </a:path>
            </a:pathLst>
          </a:custGeom>
          <a:solidFill>
            <a:srgbClr val="85A162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398" name="Google Shape;398;p21"/>
          <p:cNvSpPr/>
          <p:nvPr/>
        </p:nvSpPr>
        <p:spPr>
          <a:xfrm>
            <a:off x="10387367" y="1217109"/>
            <a:ext cx="2376" cy="5940"/>
          </a:xfrm>
          <a:custGeom>
            <a:avLst/>
            <a:gdLst/>
            <a:ahLst/>
            <a:cxnLst/>
            <a:rect l="l" t="t" r="r" b="b"/>
            <a:pathLst>
              <a:path w="1" h="2" extrusionOk="0">
                <a:moveTo>
                  <a:pt x="1" y="0"/>
                </a:moveTo>
                <a:cubicBezTo>
                  <a:pt x="1" y="1"/>
                  <a:pt x="0" y="2"/>
                  <a:pt x="0" y="2"/>
                </a:cubicBezTo>
                <a:cubicBezTo>
                  <a:pt x="1" y="2"/>
                  <a:pt x="1" y="1"/>
                  <a:pt x="1" y="0"/>
                </a:cubicBezTo>
              </a:path>
            </a:pathLst>
          </a:custGeom>
          <a:solidFill>
            <a:srgbClr val="5C7839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399" name="Google Shape;399;p21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0199676" y="1085250"/>
            <a:ext cx="33262" cy="35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1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0177106" y="1111384"/>
            <a:ext cx="66523" cy="72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21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10241254" y="1079310"/>
            <a:ext cx="33262" cy="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1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10300650" y="1066243"/>
            <a:ext cx="33262" cy="36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21"/>
          <p:cNvSpPr/>
          <p:nvPr/>
        </p:nvSpPr>
        <p:spPr>
          <a:xfrm>
            <a:off x="10216307" y="1177907"/>
            <a:ext cx="10692" cy="17819"/>
          </a:xfrm>
          <a:custGeom>
            <a:avLst/>
            <a:gdLst/>
            <a:ahLst/>
            <a:cxnLst/>
            <a:rect l="l" t="t" r="r" b="b"/>
            <a:pathLst>
              <a:path w="9" h="15" extrusionOk="0">
                <a:moveTo>
                  <a:pt x="9" y="0"/>
                </a:moveTo>
                <a:lnTo>
                  <a:pt x="0" y="12"/>
                </a:lnTo>
                <a:lnTo>
                  <a:pt x="4" y="15"/>
                </a:lnTo>
                <a:lnTo>
                  <a:pt x="9" y="0"/>
                </a:lnTo>
                <a:close/>
              </a:path>
            </a:pathLst>
          </a:custGeom>
          <a:solidFill>
            <a:srgbClr val="819E6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04" name="Google Shape;404;p21"/>
          <p:cNvSpPr/>
          <p:nvPr/>
        </p:nvSpPr>
        <p:spPr>
          <a:xfrm>
            <a:off x="10216307" y="1177907"/>
            <a:ext cx="10692" cy="17819"/>
          </a:xfrm>
          <a:custGeom>
            <a:avLst/>
            <a:gdLst/>
            <a:ahLst/>
            <a:cxnLst/>
            <a:rect l="l" t="t" r="r" b="b"/>
            <a:pathLst>
              <a:path w="9" h="15" extrusionOk="0">
                <a:moveTo>
                  <a:pt x="9" y="0"/>
                </a:moveTo>
                <a:lnTo>
                  <a:pt x="0" y="12"/>
                </a:lnTo>
                <a:lnTo>
                  <a:pt x="4" y="15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405" name="Google Shape;405;p21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0224623" y="1189787"/>
            <a:ext cx="41578" cy="2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1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10241254" y="1211169"/>
            <a:ext cx="33262" cy="26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1"/>
          <p:cNvPicPr/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10286395" y="1171968"/>
            <a:ext cx="24947" cy="4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1"/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10294710" y="1201666"/>
            <a:ext cx="33262" cy="2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1"/>
          <p:cNvPicPr/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10185421" y="1963125"/>
            <a:ext cx="76027" cy="8077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21"/>
          <p:cNvSpPr/>
          <p:nvPr/>
        </p:nvSpPr>
        <p:spPr>
          <a:xfrm>
            <a:off x="10109394" y="2065287"/>
            <a:ext cx="626034" cy="665237"/>
          </a:xfrm>
          <a:custGeom>
            <a:avLst/>
            <a:gdLst/>
            <a:ahLst/>
            <a:cxnLst/>
            <a:rect l="l" t="t" r="r" b="b"/>
            <a:pathLst>
              <a:path w="223" h="222" extrusionOk="0">
                <a:moveTo>
                  <a:pt x="73" y="0"/>
                </a:moveTo>
                <a:cubicBezTo>
                  <a:pt x="69" y="0"/>
                  <a:pt x="65" y="1"/>
                  <a:pt x="61" y="3"/>
                </a:cubicBezTo>
                <a:cubicBezTo>
                  <a:pt x="53" y="37"/>
                  <a:pt x="19" y="55"/>
                  <a:pt x="0" y="75"/>
                </a:cubicBezTo>
                <a:cubicBezTo>
                  <a:pt x="3" y="83"/>
                  <a:pt x="11" y="80"/>
                  <a:pt x="15" y="84"/>
                </a:cubicBezTo>
                <a:cubicBezTo>
                  <a:pt x="21" y="96"/>
                  <a:pt x="5" y="90"/>
                  <a:pt x="4" y="100"/>
                </a:cubicBezTo>
                <a:cubicBezTo>
                  <a:pt x="5" y="116"/>
                  <a:pt x="10" y="135"/>
                  <a:pt x="2" y="148"/>
                </a:cubicBezTo>
                <a:cubicBezTo>
                  <a:pt x="3" y="150"/>
                  <a:pt x="4" y="151"/>
                  <a:pt x="5" y="151"/>
                </a:cubicBezTo>
                <a:cubicBezTo>
                  <a:pt x="6" y="151"/>
                  <a:pt x="8" y="150"/>
                  <a:pt x="9" y="148"/>
                </a:cubicBezTo>
                <a:cubicBezTo>
                  <a:pt x="11" y="147"/>
                  <a:pt x="12" y="146"/>
                  <a:pt x="14" y="146"/>
                </a:cubicBezTo>
                <a:quadBezTo>
                  <a:pt x="14" y="146"/>
                  <a:pt x="15" y="146"/>
                </a:quadBezTo>
                <a:cubicBezTo>
                  <a:pt x="25" y="147"/>
                  <a:pt x="21" y="159"/>
                  <a:pt x="27" y="162"/>
                </a:cubicBezTo>
                <a:cubicBezTo>
                  <a:pt x="38" y="174"/>
                  <a:pt x="20" y="177"/>
                  <a:pt x="21" y="187"/>
                </a:cubicBezTo>
                <a:cubicBezTo>
                  <a:pt x="22" y="187"/>
                  <a:pt x="23" y="187"/>
                  <a:pt x="23" y="187"/>
                </a:cubicBezTo>
                <a:cubicBezTo>
                  <a:pt x="27" y="187"/>
                  <a:pt x="29" y="182"/>
                  <a:pt x="32" y="179"/>
                </a:cubicBezTo>
                <a:cubicBezTo>
                  <a:pt x="34" y="201"/>
                  <a:pt x="69" y="187"/>
                  <a:pt x="69" y="213"/>
                </a:cubicBezTo>
                <a:quadBezTo>
                  <a:pt x="70" y="213"/>
                  <a:pt x="70" y="213"/>
                </a:quadBezTo>
                <a:cubicBezTo>
                  <a:pt x="72" y="213"/>
                  <a:pt x="74" y="213"/>
                  <a:pt x="76" y="212"/>
                </a:cubicBezTo>
                <a:cubicBezTo>
                  <a:pt x="79" y="212"/>
                  <a:pt x="81" y="211"/>
                  <a:pt x="84" y="211"/>
                </a:cubicBezTo>
                <a:cubicBezTo>
                  <a:pt x="89" y="211"/>
                  <a:pt x="93" y="214"/>
                  <a:pt x="93" y="222"/>
                </a:cubicBezTo>
                <a:cubicBezTo>
                  <a:pt x="106" y="216"/>
                  <a:pt x="114" y="202"/>
                  <a:pt x="116" y="190"/>
                </a:cubicBezTo>
                <a:cubicBezTo>
                  <a:pt x="118" y="189"/>
                  <a:pt x="120" y="188"/>
                  <a:pt x="122" y="188"/>
                </a:cubicBezTo>
                <a:cubicBezTo>
                  <a:pt x="126" y="188"/>
                  <a:pt x="130" y="191"/>
                  <a:pt x="134" y="193"/>
                </a:cubicBezTo>
                <a:cubicBezTo>
                  <a:pt x="138" y="195"/>
                  <a:pt x="141" y="198"/>
                  <a:pt x="145" y="198"/>
                </a:cubicBezTo>
                <a:cubicBezTo>
                  <a:pt x="148" y="198"/>
                  <a:pt x="150" y="197"/>
                  <a:pt x="152" y="195"/>
                </a:cubicBezTo>
                <a:cubicBezTo>
                  <a:pt x="157" y="190"/>
                  <a:pt x="155" y="174"/>
                  <a:pt x="166" y="173"/>
                </a:cubicBezTo>
                <a:cubicBezTo>
                  <a:pt x="171" y="176"/>
                  <a:pt x="175" y="177"/>
                  <a:pt x="179" y="177"/>
                </a:cubicBezTo>
                <a:cubicBezTo>
                  <a:pt x="184" y="177"/>
                  <a:pt x="189" y="176"/>
                  <a:pt x="193" y="174"/>
                </a:cubicBezTo>
                <a:cubicBezTo>
                  <a:pt x="198" y="173"/>
                  <a:pt x="203" y="172"/>
                  <a:pt x="208" y="172"/>
                </a:cubicBezTo>
                <a:cubicBezTo>
                  <a:pt x="209" y="172"/>
                  <a:pt x="210" y="172"/>
                  <a:pt x="210" y="172"/>
                </a:cubicBezTo>
                <a:cubicBezTo>
                  <a:pt x="214" y="162"/>
                  <a:pt x="193" y="162"/>
                  <a:pt x="196" y="150"/>
                </a:cubicBezTo>
                <a:cubicBezTo>
                  <a:pt x="195" y="146"/>
                  <a:pt x="198" y="145"/>
                  <a:pt x="201" y="145"/>
                </a:cubicBezTo>
                <a:cubicBezTo>
                  <a:pt x="202" y="145"/>
                  <a:pt x="203" y="145"/>
                  <a:pt x="204" y="145"/>
                </a:cubicBezTo>
                <a:cubicBezTo>
                  <a:pt x="223" y="134"/>
                  <a:pt x="192" y="127"/>
                  <a:pt x="194" y="116"/>
                </a:cubicBezTo>
                <a:cubicBezTo>
                  <a:pt x="196" y="113"/>
                  <a:pt x="199" y="112"/>
                  <a:pt x="203" y="112"/>
                </a:cubicBezTo>
                <a:cubicBezTo>
                  <a:pt x="204" y="112"/>
                  <a:pt x="205" y="112"/>
                  <a:pt x="206" y="112"/>
                </a:cubicBezTo>
                <a:cubicBezTo>
                  <a:pt x="207" y="112"/>
                  <a:pt x="208" y="113"/>
                  <a:pt x="209" y="113"/>
                </a:cubicBezTo>
                <a:cubicBezTo>
                  <a:pt x="212" y="113"/>
                  <a:pt x="214" y="112"/>
                  <a:pt x="216" y="111"/>
                </a:cubicBezTo>
                <a:cubicBezTo>
                  <a:pt x="175" y="109"/>
                  <a:pt x="213" y="75"/>
                  <a:pt x="203" y="55"/>
                </a:cubicBezTo>
                <a:cubicBezTo>
                  <a:pt x="194" y="54"/>
                  <a:pt x="182" y="53"/>
                  <a:pt x="174" y="47"/>
                </a:cubicBezTo>
                <a:cubicBezTo>
                  <a:pt x="165" y="41"/>
                  <a:pt x="174" y="33"/>
                  <a:pt x="174" y="27"/>
                </a:cubicBezTo>
                <a:cubicBezTo>
                  <a:pt x="171" y="31"/>
                  <a:pt x="165" y="32"/>
                  <a:pt x="160" y="35"/>
                </a:cubicBezTo>
                <a:cubicBezTo>
                  <a:pt x="152" y="28"/>
                  <a:pt x="167" y="18"/>
                  <a:pt x="157" y="12"/>
                </a:cubicBezTo>
                <a:cubicBezTo>
                  <a:pt x="152" y="10"/>
                  <a:pt x="146" y="9"/>
                  <a:pt x="141" y="9"/>
                </a:cubicBezTo>
                <a:cubicBezTo>
                  <a:pt x="135" y="9"/>
                  <a:pt x="130" y="10"/>
                  <a:pt x="124" y="11"/>
                </a:cubicBezTo>
                <a:cubicBezTo>
                  <a:pt x="118" y="12"/>
                  <a:pt x="113" y="13"/>
                  <a:pt x="108" y="13"/>
                </a:cubicBezTo>
                <a:cubicBezTo>
                  <a:pt x="100" y="13"/>
                  <a:pt x="93" y="11"/>
                  <a:pt x="87" y="4"/>
                </a:cubicBezTo>
                <a:cubicBezTo>
                  <a:pt x="83" y="2"/>
                  <a:pt x="78" y="0"/>
                  <a:pt x="73" y="0"/>
                </a:cubicBezTo>
              </a:path>
            </a:pathLst>
          </a:custGeom>
          <a:solidFill>
            <a:srgbClr val="CD8DBD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11" name="Google Shape;411;p21"/>
          <p:cNvSpPr/>
          <p:nvPr/>
        </p:nvSpPr>
        <p:spPr>
          <a:xfrm>
            <a:off x="9808850" y="1429747"/>
            <a:ext cx="148490" cy="146114"/>
          </a:xfrm>
          <a:custGeom>
            <a:avLst/>
            <a:gdLst/>
            <a:ahLst/>
            <a:cxnLst/>
            <a:rect l="l" t="t" r="r" b="b"/>
            <a:pathLst>
              <a:path w="53" h="49" extrusionOk="0">
                <a:moveTo>
                  <a:pt x="12" y="41"/>
                </a:moveTo>
                <a:cubicBezTo>
                  <a:pt x="14" y="39"/>
                  <a:pt x="10" y="36"/>
                  <a:pt x="13" y="34"/>
                </a:cubicBezTo>
                <a:quadBezTo>
                  <a:pt x="16" y="40"/>
                  <a:pt x="16" y="40"/>
                </a:quadBezTo>
                <a:quadBezTo>
                  <a:pt x="12" y="41"/>
                  <a:pt x="12" y="41"/>
                </a:quadBezTo>
                <a:moveTo>
                  <a:pt x="37" y="24"/>
                </a:moveTo>
                <a:quadBezTo>
                  <a:pt x="37" y="24"/>
                  <a:pt x="37" y="24"/>
                </a:quadBezTo>
                <a:quadBezTo>
                  <a:pt x="37" y="24"/>
                  <a:pt x="37" y="24"/>
                </a:quadBezTo>
                <a:cubicBezTo>
                  <a:pt x="21" y="28"/>
                  <a:pt x="44" y="32"/>
                  <a:pt x="40" y="40"/>
                </a:cubicBezTo>
                <a:quadBezTo>
                  <a:pt x="36" y="35"/>
                  <a:pt x="36" y="35"/>
                </a:quadBezTo>
                <a:cubicBezTo>
                  <a:pt x="37" y="40"/>
                  <a:pt x="35" y="42"/>
                  <a:pt x="32" y="42"/>
                </a:cubicBezTo>
                <a:cubicBezTo>
                  <a:pt x="31" y="42"/>
                  <a:pt x="29" y="41"/>
                  <a:pt x="27" y="41"/>
                </a:cubicBezTo>
                <a:cubicBezTo>
                  <a:pt x="25" y="40"/>
                  <a:pt x="24" y="40"/>
                  <a:pt x="22" y="40"/>
                </a:cubicBezTo>
                <a:cubicBezTo>
                  <a:pt x="22" y="40"/>
                  <a:pt x="21" y="40"/>
                  <a:pt x="21" y="40"/>
                </a:cubicBezTo>
                <a:quadBezTo>
                  <a:pt x="21" y="40"/>
                  <a:pt x="22" y="40"/>
                </a:quadBezTo>
                <a:quadBezTo>
                  <a:pt x="22" y="40"/>
                  <a:pt x="22" y="40"/>
                </a:quadBezTo>
                <a:quadBezTo>
                  <a:pt x="22" y="40"/>
                  <a:pt x="22" y="40"/>
                </a:quadBezTo>
                <a:quadBezTo>
                  <a:pt x="23" y="40"/>
                  <a:pt x="23" y="40"/>
                </a:quadBezTo>
                <a:cubicBezTo>
                  <a:pt x="23" y="37"/>
                  <a:pt x="21" y="34"/>
                  <a:pt x="18" y="34"/>
                </a:cubicBezTo>
                <a:quadBezTo>
                  <a:pt x="17" y="34"/>
                  <a:pt x="17" y="34"/>
                </a:quadBezTo>
                <a:cubicBezTo>
                  <a:pt x="17" y="33"/>
                  <a:pt x="18" y="31"/>
                  <a:pt x="17" y="31"/>
                </a:cubicBezTo>
                <a:quadBezTo>
                  <a:pt x="16" y="31"/>
                  <a:pt x="16" y="31"/>
                </a:quadBezTo>
                <a:cubicBezTo>
                  <a:pt x="17" y="30"/>
                  <a:pt x="18" y="29"/>
                  <a:pt x="19" y="29"/>
                </a:cubicBezTo>
                <a:cubicBezTo>
                  <a:pt x="23" y="29"/>
                  <a:pt x="24" y="38"/>
                  <a:pt x="29" y="40"/>
                </a:cubicBezTo>
                <a:cubicBezTo>
                  <a:pt x="28" y="38"/>
                  <a:pt x="27" y="24"/>
                  <a:pt x="37" y="24"/>
                </a:cubicBezTo>
                <a:moveTo>
                  <a:pt x="22" y="16"/>
                </a:moveTo>
                <a:quadBezTo>
                  <a:pt x="21" y="12"/>
                  <a:pt x="21" y="12"/>
                </a:quadBezTo>
                <a:quadBezTo>
                  <a:pt x="22" y="16"/>
                  <a:pt x="22" y="16"/>
                </a:quadBezTo>
                <a:moveTo>
                  <a:pt x="39" y="20"/>
                </a:moveTo>
                <a:cubicBezTo>
                  <a:pt x="38" y="18"/>
                  <a:pt x="35" y="14"/>
                  <a:pt x="35" y="11"/>
                </a:cubicBezTo>
                <a:cubicBezTo>
                  <a:pt x="38" y="15"/>
                  <a:pt x="53" y="15"/>
                  <a:pt x="43" y="22"/>
                </a:cubicBezTo>
                <a:quadBezTo>
                  <a:pt x="39" y="20"/>
                  <a:pt x="39" y="20"/>
                </a:quadBezTo>
                <a:cubicBezTo>
                  <a:pt x="39" y="21"/>
                  <a:pt x="39" y="22"/>
                  <a:pt x="39" y="22"/>
                </a:cubicBezTo>
                <a:quadBezTo>
                  <a:pt x="38" y="20"/>
                  <a:pt x="38" y="20"/>
                </a:quadBezTo>
                <a:quadBezTo>
                  <a:pt x="39" y="20"/>
                  <a:pt x="39" y="20"/>
                </a:quadBezTo>
                <a:moveTo>
                  <a:pt x="13" y="27"/>
                </a:moveTo>
                <a:cubicBezTo>
                  <a:pt x="11" y="27"/>
                  <a:pt x="9" y="26"/>
                  <a:pt x="8" y="23"/>
                </a:cubicBezTo>
                <a:cubicBezTo>
                  <a:pt x="17" y="20"/>
                  <a:pt x="5" y="13"/>
                  <a:pt x="14" y="10"/>
                </a:cubicBezTo>
                <a:cubicBezTo>
                  <a:pt x="19" y="13"/>
                  <a:pt x="19" y="22"/>
                  <a:pt x="18" y="24"/>
                </a:cubicBezTo>
                <a:cubicBezTo>
                  <a:pt x="16" y="26"/>
                  <a:pt x="15" y="27"/>
                  <a:pt x="13" y="27"/>
                </a:cubicBezTo>
                <a:moveTo>
                  <a:pt x="23" y="0"/>
                </a:moveTo>
                <a:cubicBezTo>
                  <a:pt x="19" y="0"/>
                  <a:pt x="16" y="1"/>
                  <a:pt x="12" y="4"/>
                </a:cubicBezTo>
                <a:cubicBezTo>
                  <a:pt x="0" y="9"/>
                  <a:pt x="4" y="26"/>
                  <a:pt x="5" y="37"/>
                </a:cubicBezTo>
                <a:cubicBezTo>
                  <a:pt x="10" y="46"/>
                  <a:pt x="20" y="47"/>
                  <a:pt x="29" y="49"/>
                </a:cubicBezTo>
                <a:quadBezTo>
                  <a:pt x="29" y="49"/>
                  <a:pt x="30" y="49"/>
                </a:quadBezTo>
                <a:cubicBezTo>
                  <a:pt x="32" y="49"/>
                  <a:pt x="34" y="47"/>
                  <a:pt x="36" y="46"/>
                </a:cubicBezTo>
                <a:cubicBezTo>
                  <a:pt x="38" y="44"/>
                  <a:pt x="40" y="43"/>
                  <a:pt x="42" y="43"/>
                </a:cubicBezTo>
                <a:cubicBezTo>
                  <a:pt x="43" y="43"/>
                  <a:pt x="44" y="43"/>
                  <a:pt x="45" y="44"/>
                </a:cubicBezTo>
                <a:cubicBezTo>
                  <a:pt x="42" y="35"/>
                  <a:pt x="53" y="33"/>
                  <a:pt x="52" y="24"/>
                </a:cubicBezTo>
                <a:cubicBezTo>
                  <a:pt x="51" y="12"/>
                  <a:pt x="46" y="7"/>
                  <a:pt x="37" y="1"/>
                </a:cubicBezTo>
                <a:cubicBezTo>
                  <a:pt x="37" y="1"/>
                  <a:pt x="36" y="1"/>
                  <a:pt x="36" y="1"/>
                </a:cubicBezTo>
                <a:cubicBezTo>
                  <a:pt x="34" y="1"/>
                  <a:pt x="32" y="1"/>
                  <a:pt x="30" y="1"/>
                </a:cubicBezTo>
                <a:cubicBezTo>
                  <a:pt x="28" y="0"/>
                  <a:pt x="25" y="0"/>
                  <a:pt x="23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12" name="Google Shape;412;p21"/>
          <p:cNvSpPr/>
          <p:nvPr/>
        </p:nvSpPr>
        <p:spPr>
          <a:xfrm>
            <a:off x="9823105" y="1459445"/>
            <a:ext cx="39202" cy="51081"/>
          </a:xfrm>
          <a:custGeom>
            <a:avLst/>
            <a:gdLst/>
            <a:ahLst/>
            <a:cxnLst/>
            <a:rect l="l" t="t" r="r" b="b"/>
            <a:pathLst>
              <a:path w="14" h="17" extrusionOk="0">
                <a:moveTo>
                  <a:pt x="9" y="0"/>
                </a:moveTo>
                <a:cubicBezTo>
                  <a:pt x="0" y="3"/>
                  <a:pt x="12" y="10"/>
                  <a:pt x="3" y="13"/>
                </a:cubicBezTo>
                <a:cubicBezTo>
                  <a:pt x="4" y="16"/>
                  <a:pt x="6" y="17"/>
                  <a:pt x="8" y="17"/>
                </a:cubicBezTo>
                <a:cubicBezTo>
                  <a:pt x="10" y="17"/>
                  <a:pt x="11" y="16"/>
                  <a:pt x="13" y="14"/>
                </a:cubicBezTo>
                <a:cubicBezTo>
                  <a:pt x="14" y="12"/>
                  <a:pt x="14" y="3"/>
                  <a:pt x="9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13" name="Google Shape;413;p21"/>
          <p:cNvSpPr/>
          <p:nvPr/>
        </p:nvSpPr>
        <p:spPr>
          <a:xfrm>
            <a:off x="9868246" y="1465385"/>
            <a:ext cx="2376" cy="11879"/>
          </a:xfrm>
          <a:custGeom>
            <a:avLst/>
            <a:gdLst/>
            <a:ahLst/>
            <a:cxnLst/>
            <a:rect l="l" t="t" r="r" b="b"/>
            <a:pathLst>
              <a:path w="2" h="10" extrusionOk="0">
                <a:moveTo>
                  <a:pt x="0" y="0"/>
                </a:moveTo>
                <a:lnTo>
                  <a:pt x="2" y="10"/>
                </a:lnTo>
                <a:lnTo>
                  <a:pt x="0" y="0"/>
                </a:lnTo>
                <a:close/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14" name="Google Shape;414;p21"/>
          <p:cNvSpPr/>
          <p:nvPr/>
        </p:nvSpPr>
        <p:spPr>
          <a:xfrm>
            <a:off x="9868246" y="1465385"/>
            <a:ext cx="2376" cy="11879"/>
          </a:xfrm>
          <a:custGeom>
            <a:avLst/>
            <a:gdLst/>
            <a:ahLst/>
            <a:cxnLst/>
            <a:rect l="l" t="t" r="r" b="b"/>
            <a:pathLst>
              <a:path w="2" h="10" extrusionOk="0">
                <a:moveTo>
                  <a:pt x="0" y="0"/>
                </a:moveTo>
                <a:lnTo>
                  <a:pt x="2" y="1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15" name="Google Shape;415;p21"/>
          <p:cNvSpPr/>
          <p:nvPr/>
        </p:nvSpPr>
        <p:spPr>
          <a:xfrm>
            <a:off x="9907448" y="1463010"/>
            <a:ext cx="49893" cy="32074"/>
          </a:xfrm>
          <a:custGeom>
            <a:avLst/>
            <a:gdLst/>
            <a:ahLst/>
            <a:cxnLst/>
            <a:rect l="l" t="t" r="r" b="b"/>
            <a:pathLst>
              <a:path w="18" h="11" extrusionOk="0">
                <a:moveTo>
                  <a:pt x="3" y="9"/>
                </a:moveTo>
                <a:quadBezTo>
                  <a:pt x="4" y="11"/>
                  <a:pt x="4" y="11"/>
                </a:quadBezTo>
                <a:cubicBezTo>
                  <a:pt x="4" y="11"/>
                  <a:pt x="4" y="10"/>
                  <a:pt x="4" y="9"/>
                </a:cubicBezTo>
                <a:quadBezTo>
                  <a:pt x="3" y="9"/>
                  <a:pt x="3" y="9"/>
                </a:quadBezTo>
                <a:moveTo>
                  <a:pt x="0" y="0"/>
                </a:moveTo>
                <a:cubicBezTo>
                  <a:pt x="0" y="3"/>
                  <a:pt x="3" y="7"/>
                  <a:pt x="4" y="9"/>
                </a:cubicBezTo>
                <a:quadBezTo>
                  <a:pt x="8" y="11"/>
                  <a:pt x="8" y="11"/>
                </a:quadBezTo>
                <a:cubicBezTo>
                  <a:pt x="18" y="4"/>
                  <a:pt x="3" y="4"/>
                  <a:pt x="0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16" name="Google Shape;416;p21"/>
          <p:cNvSpPr/>
          <p:nvPr/>
        </p:nvSpPr>
        <p:spPr>
          <a:xfrm>
            <a:off x="9853991" y="1501023"/>
            <a:ext cx="78403" cy="54644"/>
          </a:xfrm>
          <a:custGeom>
            <a:avLst/>
            <a:gdLst/>
            <a:ahLst/>
            <a:cxnLst/>
            <a:rect l="l" t="t" r="r" b="b"/>
            <a:pathLst>
              <a:path w="28" h="18" extrusionOk="0">
                <a:moveTo>
                  <a:pt x="21" y="0"/>
                </a:moveTo>
                <a:cubicBezTo>
                  <a:pt x="11" y="0"/>
                  <a:pt x="12" y="14"/>
                  <a:pt x="13" y="16"/>
                </a:cubicBezTo>
                <a:cubicBezTo>
                  <a:pt x="8" y="14"/>
                  <a:pt x="7" y="5"/>
                  <a:pt x="3" y="5"/>
                </a:cubicBezTo>
                <a:cubicBezTo>
                  <a:pt x="2" y="5"/>
                  <a:pt x="1" y="6"/>
                  <a:pt x="0" y="7"/>
                </a:cubicBezTo>
                <a:quadBezTo>
                  <a:pt x="0" y="7"/>
                  <a:pt x="1" y="7"/>
                </a:quadBezTo>
                <a:cubicBezTo>
                  <a:pt x="2" y="7"/>
                  <a:pt x="1" y="9"/>
                  <a:pt x="1" y="10"/>
                </a:cubicBezTo>
                <a:quadBezTo>
                  <a:pt x="1" y="10"/>
                  <a:pt x="2" y="10"/>
                </a:quadBezTo>
                <a:cubicBezTo>
                  <a:pt x="5" y="10"/>
                  <a:pt x="7" y="13"/>
                  <a:pt x="7" y="16"/>
                </a:cubicBezTo>
                <a:quadBezTo>
                  <a:pt x="7" y="16"/>
                  <a:pt x="6" y="16"/>
                </a:quadBezTo>
                <a:quadBezTo>
                  <a:pt x="6" y="16"/>
                  <a:pt x="6" y="16"/>
                </a:quadBezTo>
                <a:quadBezTo>
                  <a:pt x="6" y="16"/>
                  <a:pt x="6" y="16"/>
                </a:quadBezTo>
                <a:quadBezTo>
                  <a:pt x="5" y="16"/>
                  <a:pt x="5" y="16"/>
                </a:quadBezTo>
                <a:cubicBezTo>
                  <a:pt x="5" y="16"/>
                  <a:pt x="6" y="16"/>
                  <a:pt x="6" y="16"/>
                </a:cubicBezTo>
                <a:cubicBezTo>
                  <a:pt x="8" y="16"/>
                  <a:pt x="9" y="16"/>
                  <a:pt x="11" y="17"/>
                </a:cubicBezTo>
                <a:cubicBezTo>
                  <a:pt x="13" y="17"/>
                  <a:pt x="15" y="18"/>
                  <a:pt x="16" y="18"/>
                </a:cubicBezTo>
                <a:cubicBezTo>
                  <a:pt x="19" y="18"/>
                  <a:pt x="21" y="16"/>
                  <a:pt x="20" y="11"/>
                </a:cubicBezTo>
                <a:quadBezTo>
                  <a:pt x="24" y="16"/>
                  <a:pt x="24" y="16"/>
                </a:quadBezTo>
                <a:cubicBezTo>
                  <a:pt x="28" y="8"/>
                  <a:pt x="5" y="4"/>
                  <a:pt x="21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17" name="Google Shape;417;p21"/>
          <p:cNvSpPr/>
          <p:nvPr/>
        </p:nvSpPr>
        <p:spPr>
          <a:xfrm>
            <a:off x="9837360" y="1531909"/>
            <a:ext cx="16631" cy="20195"/>
          </a:xfrm>
          <a:custGeom>
            <a:avLst/>
            <a:gdLst/>
            <a:ahLst/>
            <a:cxnLst/>
            <a:rect l="l" t="t" r="r" b="b"/>
            <a:pathLst>
              <a:path w="6" h="7" extrusionOk="0">
                <a:moveTo>
                  <a:pt x="3" y="0"/>
                </a:moveTo>
                <a:cubicBezTo>
                  <a:pt x="0" y="2"/>
                  <a:pt x="4" y="5"/>
                  <a:pt x="2" y="7"/>
                </a:cubicBezTo>
                <a:quadBezTo>
                  <a:pt x="6" y="6"/>
                  <a:pt x="6" y="6"/>
                </a:quadBezTo>
                <a:quadBezTo>
                  <a:pt x="3" y="0"/>
                  <a:pt x="3" y="0"/>
                </a:quad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18" name="Google Shape;418;p21"/>
          <p:cNvSpPr/>
          <p:nvPr/>
        </p:nvSpPr>
        <p:spPr>
          <a:xfrm>
            <a:off x="1891932" y="826282"/>
            <a:ext cx="978267" cy="1039527"/>
          </a:xfrm>
          <a:custGeom>
            <a:avLst/>
            <a:gdLst/>
            <a:ahLst/>
            <a:cxnLst/>
            <a:rect l="l" t="t" r="r" b="b"/>
            <a:pathLst>
              <a:path w="223" h="222" extrusionOk="0">
                <a:moveTo>
                  <a:pt x="73" y="0"/>
                </a:moveTo>
                <a:cubicBezTo>
                  <a:pt x="69" y="0"/>
                  <a:pt x="65" y="1"/>
                  <a:pt x="61" y="3"/>
                </a:cubicBezTo>
                <a:cubicBezTo>
                  <a:pt x="53" y="37"/>
                  <a:pt x="19" y="55"/>
                  <a:pt x="0" y="75"/>
                </a:cubicBezTo>
                <a:cubicBezTo>
                  <a:pt x="3" y="83"/>
                  <a:pt x="11" y="80"/>
                  <a:pt x="15" y="84"/>
                </a:cubicBezTo>
                <a:cubicBezTo>
                  <a:pt x="21" y="96"/>
                  <a:pt x="5" y="90"/>
                  <a:pt x="4" y="100"/>
                </a:cubicBezTo>
                <a:cubicBezTo>
                  <a:pt x="5" y="116"/>
                  <a:pt x="10" y="135"/>
                  <a:pt x="2" y="148"/>
                </a:cubicBezTo>
                <a:cubicBezTo>
                  <a:pt x="3" y="150"/>
                  <a:pt x="4" y="151"/>
                  <a:pt x="5" y="151"/>
                </a:cubicBezTo>
                <a:cubicBezTo>
                  <a:pt x="6" y="151"/>
                  <a:pt x="8" y="150"/>
                  <a:pt x="9" y="148"/>
                </a:cubicBezTo>
                <a:cubicBezTo>
                  <a:pt x="11" y="147"/>
                  <a:pt x="12" y="146"/>
                  <a:pt x="14" y="146"/>
                </a:cubicBezTo>
                <a:quadBezTo>
                  <a:pt x="14" y="146"/>
                  <a:pt x="15" y="146"/>
                </a:quadBezTo>
                <a:cubicBezTo>
                  <a:pt x="25" y="147"/>
                  <a:pt x="21" y="159"/>
                  <a:pt x="27" y="162"/>
                </a:cubicBezTo>
                <a:cubicBezTo>
                  <a:pt x="38" y="174"/>
                  <a:pt x="20" y="177"/>
                  <a:pt x="21" y="187"/>
                </a:cubicBezTo>
                <a:cubicBezTo>
                  <a:pt x="22" y="187"/>
                  <a:pt x="23" y="187"/>
                  <a:pt x="23" y="187"/>
                </a:cubicBezTo>
                <a:cubicBezTo>
                  <a:pt x="27" y="187"/>
                  <a:pt x="29" y="182"/>
                  <a:pt x="32" y="179"/>
                </a:cubicBezTo>
                <a:cubicBezTo>
                  <a:pt x="34" y="201"/>
                  <a:pt x="69" y="187"/>
                  <a:pt x="69" y="213"/>
                </a:cubicBezTo>
                <a:quadBezTo>
                  <a:pt x="70" y="213"/>
                  <a:pt x="70" y="213"/>
                </a:quadBezTo>
                <a:cubicBezTo>
                  <a:pt x="72" y="213"/>
                  <a:pt x="74" y="213"/>
                  <a:pt x="76" y="212"/>
                </a:cubicBezTo>
                <a:cubicBezTo>
                  <a:pt x="79" y="212"/>
                  <a:pt x="81" y="211"/>
                  <a:pt x="84" y="211"/>
                </a:cubicBezTo>
                <a:cubicBezTo>
                  <a:pt x="89" y="211"/>
                  <a:pt x="93" y="214"/>
                  <a:pt x="93" y="222"/>
                </a:cubicBezTo>
                <a:cubicBezTo>
                  <a:pt x="106" y="216"/>
                  <a:pt x="114" y="202"/>
                  <a:pt x="116" y="190"/>
                </a:cubicBezTo>
                <a:cubicBezTo>
                  <a:pt x="118" y="189"/>
                  <a:pt x="120" y="188"/>
                  <a:pt x="122" y="188"/>
                </a:cubicBezTo>
                <a:cubicBezTo>
                  <a:pt x="126" y="188"/>
                  <a:pt x="130" y="191"/>
                  <a:pt x="134" y="193"/>
                </a:cubicBezTo>
                <a:cubicBezTo>
                  <a:pt x="138" y="195"/>
                  <a:pt x="141" y="198"/>
                  <a:pt x="145" y="198"/>
                </a:cubicBezTo>
                <a:cubicBezTo>
                  <a:pt x="148" y="198"/>
                  <a:pt x="150" y="197"/>
                  <a:pt x="152" y="195"/>
                </a:cubicBezTo>
                <a:cubicBezTo>
                  <a:pt x="157" y="190"/>
                  <a:pt x="155" y="174"/>
                  <a:pt x="166" y="173"/>
                </a:cubicBezTo>
                <a:cubicBezTo>
                  <a:pt x="171" y="176"/>
                  <a:pt x="175" y="177"/>
                  <a:pt x="179" y="177"/>
                </a:cubicBezTo>
                <a:cubicBezTo>
                  <a:pt x="184" y="177"/>
                  <a:pt x="189" y="176"/>
                  <a:pt x="193" y="174"/>
                </a:cubicBezTo>
                <a:cubicBezTo>
                  <a:pt x="198" y="173"/>
                  <a:pt x="203" y="172"/>
                  <a:pt x="208" y="172"/>
                </a:cubicBezTo>
                <a:cubicBezTo>
                  <a:pt x="209" y="172"/>
                  <a:pt x="210" y="172"/>
                  <a:pt x="210" y="172"/>
                </a:cubicBezTo>
                <a:cubicBezTo>
                  <a:pt x="214" y="162"/>
                  <a:pt x="193" y="162"/>
                  <a:pt x="196" y="150"/>
                </a:cubicBezTo>
                <a:cubicBezTo>
                  <a:pt x="195" y="146"/>
                  <a:pt x="198" y="145"/>
                  <a:pt x="201" y="145"/>
                </a:cubicBezTo>
                <a:cubicBezTo>
                  <a:pt x="202" y="145"/>
                  <a:pt x="203" y="145"/>
                  <a:pt x="204" y="145"/>
                </a:cubicBezTo>
                <a:cubicBezTo>
                  <a:pt x="223" y="134"/>
                  <a:pt x="192" y="127"/>
                  <a:pt x="194" y="116"/>
                </a:cubicBezTo>
                <a:cubicBezTo>
                  <a:pt x="196" y="113"/>
                  <a:pt x="199" y="112"/>
                  <a:pt x="203" y="112"/>
                </a:cubicBezTo>
                <a:cubicBezTo>
                  <a:pt x="204" y="112"/>
                  <a:pt x="205" y="112"/>
                  <a:pt x="206" y="112"/>
                </a:cubicBezTo>
                <a:cubicBezTo>
                  <a:pt x="207" y="112"/>
                  <a:pt x="208" y="113"/>
                  <a:pt x="209" y="113"/>
                </a:cubicBezTo>
                <a:cubicBezTo>
                  <a:pt x="212" y="113"/>
                  <a:pt x="214" y="112"/>
                  <a:pt x="216" y="111"/>
                </a:cubicBezTo>
                <a:cubicBezTo>
                  <a:pt x="175" y="109"/>
                  <a:pt x="213" y="75"/>
                  <a:pt x="203" y="55"/>
                </a:cubicBezTo>
                <a:cubicBezTo>
                  <a:pt x="194" y="54"/>
                  <a:pt x="182" y="53"/>
                  <a:pt x="174" y="47"/>
                </a:cubicBezTo>
                <a:cubicBezTo>
                  <a:pt x="165" y="41"/>
                  <a:pt x="174" y="33"/>
                  <a:pt x="174" y="27"/>
                </a:cubicBezTo>
                <a:cubicBezTo>
                  <a:pt x="171" y="31"/>
                  <a:pt x="165" y="32"/>
                  <a:pt x="160" y="35"/>
                </a:cubicBezTo>
                <a:cubicBezTo>
                  <a:pt x="152" y="28"/>
                  <a:pt x="167" y="18"/>
                  <a:pt x="157" y="12"/>
                </a:cubicBezTo>
                <a:cubicBezTo>
                  <a:pt x="152" y="10"/>
                  <a:pt x="146" y="9"/>
                  <a:pt x="141" y="9"/>
                </a:cubicBezTo>
                <a:cubicBezTo>
                  <a:pt x="135" y="9"/>
                  <a:pt x="130" y="10"/>
                  <a:pt x="124" y="11"/>
                </a:cubicBezTo>
                <a:cubicBezTo>
                  <a:pt x="118" y="12"/>
                  <a:pt x="113" y="13"/>
                  <a:pt x="108" y="13"/>
                </a:cubicBezTo>
                <a:cubicBezTo>
                  <a:pt x="100" y="13"/>
                  <a:pt x="93" y="11"/>
                  <a:pt x="87" y="4"/>
                </a:cubicBezTo>
                <a:cubicBezTo>
                  <a:pt x="83" y="2"/>
                  <a:pt x="78" y="0"/>
                  <a:pt x="73" y="0"/>
                </a:cubicBezTo>
              </a:path>
            </a:pathLst>
          </a:custGeom>
          <a:solidFill>
            <a:srgbClr val="F04D94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 b="1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19" name="Google Shape;419;p21"/>
          <p:cNvSpPr txBox="1"/>
          <p:nvPr/>
        </p:nvSpPr>
        <p:spPr>
          <a:xfrm>
            <a:off x="1990854" y="984607"/>
            <a:ext cx="72006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3600" b="1">
                <a:solidFill>
                  <a:schemeClr val="lt1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01</a:t>
            </a:r>
            <a:endParaRPr sz="3600"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20" name="Google Shape;420;p21"/>
          <p:cNvSpPr txBox="1"/>
          <p:nvPr/>
        </p:nvSpPr>
        <p:spPr>
          <a:xfrm>
            <a:off x="3015607" y="979958"/>
            <a:ext cx="3304237" cy="69451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4000">
                <a:solidFill>
                  <a:srgbClr val="262626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시장분석</a:t>
            </a:r>
            <a:endParaRPr sz="4000">
              <a:solidFill>
                <a:srgbClr val="262626"/>
              </a:solidFill>
              <a:latin typeface="배달의민족 한나체 Air"/>
              <a:cs typeface="맑은 고딕"/>
              <a:sym typeface="맑은 고딕"/>
            </a:endParaRPr>
          </a:p>
        </p:txBody>
      </p:sp>
      <p:sp>
        <p:nvSpPr>
          <p:cNvPr id="421" name="Google Shape;421;p21"/>
          <p:cNvSpPr/>
          <p:nvPr/>
        </p:nvSpPr>
        <p:spPr>
          <a:xfrm>
            <a:off x="3015607" y="1352137"/>
            <a:ext cx="2403287" cy="27699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b="1"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22" name="Google Shape;422;p21"/>
          <p:cNvSpPr/>
          <p:nvPr/>
        </p:nvSpPr>
        <p:spPr>
          <a:xfrm>
            <a:off x="3006229" y="2235610"/>
            <a:ext cx="978267" cy="1039527"/>
          </a:xfrm>
          <a:custGeom>
            <a:avLst/>
            <a:gdLst/>
            <a:ahLst/>
            <a:cxnLst/>
            <a:rect l="l" t="t" r="r" b="b"/>
            <a:pathLst>
              <a:path w="223" h="222" extrusionOk="0">
                <a:moveTo>
                  <a:pt x="73" y="0"/>
                </a:moveTo>
                <a:cubicBezTo>
                  <a:pt x="69" y="0"/>
                  <a:pt x="65" y="1"/>
                  <a:pt x="61" y="3"/>
                </a:cubicBezTo>
                <a:cubicBezTo>
                  <a:pt x="53" y="37"/>
                  <a:pt x="19" y="55"/>
                  <a:pt x="0" y="75"/>
                </a:cubicBezTo>
                <a:cubicBezTo>
                  <a:pt x="3" y="83"/>
                  <a:pt x="11" y="80"/>
                  <a:pt x="15" y="84"/>
                </a:cubicBezTo>
                <a:cubicBezTo>
                  <a:pt x="21" y="96"/>
                  <a:pt x="5" y="90"/>
                  <a:pt x="4" y="100"/>
                </a:cubicBezTo>
                <a:cubicBezTo>
                  <a:pt x="5" y="116"/>
                  <a:pt x="10" y="135"/>
                  <a:pt x="2" y="148"/>
                </a:cubicBezTo>
                <a:cubicBezTo>
                  <a:pt x="3" y="150"/>
                  <a:pt x="4" y="151"/>
                  <a:pt x="5" y="151"/>
                </a:cubicBezTo>
                <a:cubicBezTo>
                  <a:pt x="6" y="151"/>
                  <a:pt x="8" y="150"/>
                  <a:pt x="9" y="148"/>
                </a:cubicBezTo>
                <a:cubicBezTo>
                  <a:pt x="11" y="147"/>
                  <a:pt x="12" y="146"/>
                  <a:pt x="14" y="146"/>
                </a:cubicBezTo>
                <a:quadBezTo>
                  <a:pt x="14" y="146"/>
                  <a:pt x="15" y="146"/>
                </a:quadBezTo>
                <a:cubicBezTo>
                  <a:pt x="25" y="147"/>
                  <a:pt x="21" y="159"/>
                  <a:pt x="27" y="162"/>
                </a:cubicBezTo>
                <a:cubicBezTo>
                  <a:pt x="38" y="174"/>
                  <a:pt x="20" y="177"/>
                  <a:pt x="21" y="187"/>
                </a:cubicBezTo>
                <a:cubicBezTo>
                  <a:pt x="22" y="187"/>
                  <a:pt x="23" y="187"/>
                  <a:pt x="23" y="187"/>
                </a:cubicBezTo>
                <a:cubicBezTo>
                  <a:pt x="27" y="187"/>
                  <a:pt x="29" y="182"/>
                  <a:pt x="32" y="179"/>
                </a:cubicBezTo>
                <a:cubicBezTo>
                  <a:pt x="34" y="201"/>
                  <a:pt x="69" y="187"/>
                  <a:pt x="69" y="213"/>
                </a:cubicBezTo>
                <a:quadBezTo>
                  <a:pt x="70" y="213"/>
                  <a:pt x="70" y="213"/>
                </a:quadBezTo>
                <a:cubicBezTo>
                  <a:pt x="72" y="213"/>
                  <a:pt x="74" y="213"/>
                  <a:pt x="76" y="212"/>
                </a:cubicBezTo>
                <a:cubicBezTo>
                  <a:pt x="79" y="212"/>
                  <a:pt x="81" y="211"/>
                  <a:pt x="84" y="211"/>
                </a:cubicBezTo>
                <a:cubicBezTo>
                  <a:pt x="89" y="211"/>
                  <a:pt x="93" y="214"/>
                  <a:pt x="93" y="222"/>
                </a:cubicBezTo>
                <a:cubicBezTo>
                  <a:pt x="106" y="216"/>
                  <a:pt x="114" y="202"/>
                  <a:pt x="116" y="190"/>
                </a:cubicBezTo>
                <a:cubicBezTo>
                  <a:pt x="118" y="189"/>
                  <a:pt x="120" y="188"/>
                  <a:pt x="122" y="188"/>
                </a:cubicBezTo>
                <a:cubicBezTo>
                  <a:pt x="126" y="188"/>
                  <a:pt x="130" y="191"/>
                  <a:pt x="134" y="193"/>
                </a:cubicBezTo>
                <a:cubicBezTo>
                  <a:pt x="138" y="195"/>
                  <a:pt x="141" y="198"/>
                  <a:pt x="145" y="198"/>
                </a:cubicBezTo>
                <a:cubicBezTo>
                  <a:pt x="148" y="198"/>
                  <a:pt x="150" y="197"/>
                  <a:pt x="152" y="195"/>
                </a:cubicBezTo>
                <a:cubicBezTo>
                  <a:pt x="157" y="190"/>
                  <a:pt x="155" y="174"/>
                  <a:pt x="166" y="173"/>
                </a:cubicBezTo>
                <a:cubicBezTo>
                  <a:pt x="171" y="176"/>
                  <a:pt x="175" y="177"/>
                  <a:pt x="179" y="177"/>
                </a:cubicBezTo>
                <a:cubicBezTo>
                  <a:pt x="184" y="177"/>
                  <a:pt x="189" y="176"/>
                  <a:pt x="193" y="174"/>
                </a:cubicBezTo>
                <a:cubicBezTo>
                  <a:pt x="198" y="173"/>
                  <a:pt x="203" y="172"/>
                  <a:pt x="208" y="172"/>
                </a:cubicBezTo>
                <a:cubicBezTo>
                  <a:pt x="209" y="172"/>
                  <a:pt x="210" y="172"/>
                  <a:pt x="210" y="172"/>
                </a:cubicBezTo>
                <a:cubicBezTo>
                  <a:pt x="214" y="162"/>
                  <a:pt x="193" y="162"/>
                  <a:pt x="196" y="150"/>
                </a:cubicBezTo>
                <a:cubicBezTo>
                  <a:pt x="195" y="146"/>
                  <a:pt x="198" y="145"/>
                  <a:pt x="201" y="145"/>
                </a:cubicBezTo>
                <a:cubicBezTo>
                  <a:pt x="202" y="145"/>
                  <a:pt x="203" y="145"/>
                  <a:pt x="204" y="145"/>
                </a:cubicBezTo>
                <a:cubicBezTo>
                  <a:pt x="223" y="134"/>
                  <a:pt x="192" y="127"/>
                  <a:pt x="194" y="116"/>
                </a:cubicBezTo>
                <a:cubicBezTo>
                  <a:pt x="196" y="113"/>
                  <a:pt x="199" y="112"/>
                  <a:pt x="203" y="112"/>
                </a:cubicBezTo>
                <a:cubicBezTo>
                  <a:pt x="204" y="112"/>
                  <a:pt x="205" y="112"/>
                  <a:pt x="206" y="112"/>
                </a:cubicBezTo>
                <a:cubicBezTo>
                  <a:pt x="207" y="112"/>
                  <a:pt x="208" y="113"/>
                  <a:pt x="209" y="113"/>
                </a:cubicBezTo>
                <a:cubicBezTo>
                  <a:pt x="212" y="113"/>
                  <a:pt x="214" y="112"/>
                  <a:pt x="216" y="111"/>
                </a:cubicBezTo>
                <a:cubicBezTo>
                  <a:pt x="175" y="109"/>
                  <a:pt x="213" y="75"/>
                  <a:pt x="203" y="55"/>
                </a:cubicBezTo>
                <a:cubicBezTo>
                  <a:pt x="194" y="54"/>
                  <a:pt x="182" y="53"/>
                  <a:pt x="174" y="47"/>
                </a:cubicBezTo>
                <a:cubicBezTo>
                  <a:pt x="165" y="41"/>
                  <a:pt x="174" y="33"/>
                  <a:pt x="174" y="27"/>
                </a:cubicBezTo>
                <a:cubicBezTo>
                  <a:pt x="171" y="31"/>
                  <a:pt x="165" y="32"/>
                  <a:pt x="160" y="35"/>
                </a:cubicBezTo>
                <a:cubicBezTo>
                  <a:pt x="152" y="28"/>
                  <a:pt x="167" y="18"/>
                  <a:pt x="157" y="12"/>
                </a:cubicBezTo>
                <a:cubicBezTo>
                  <a:pt x="152" y="10"/>
                  <a:pt x="146" y="9"/>
                  <a:pt x="141" y="9"/>
                </a:cubicBezTo>
                <a:cubicBezTo>
                  <a:pt x="135" y="9"/>
                  <a:pt x="130" y="10"/>
                  <a:pt x="124" y="11"/>
                </a:cubicBezTo>
                <a:cubicBezTo>
                  <a:pt x="118" y="12"/>
                  <a:pt x="113" y="13"/>
                  <a:pt x="108" y="13"/>
                </a:cubicBezTo>
                <a:cubicBezTo>
                  <a:pt x="100" y="13"/>
                  <a:pt x="93" y="11"/>
                  <a:pt x="87" y="4"/>
                </a:cubicBezTo>
                <a:cubicBezTo>
                  <a:pt x="83" y="2"/>
                  <a:pt x="78" y="0"/>
                  <a:pt x="73" y="0"/>
                </a:cubicBezTo>
              </a:path>
            </a:pathLst>
          </a:custGeom>
          <a:solidFill>
            <a:srgbClr val="9578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 b="1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23" name="Google Shape;423;p21"/>
          <p:cNvSpPr txBox="1"/>
          <p:nvPr/>
        </p:nvSpPr>
        <p:spPr>
          <a:xfrm>
            <a:off x="3105151" y="2393935"/>
            <a:ext cx="72006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3600" b="1">
                <a:solidFill>
                  <a:schemeClr val="lt1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02</a:t>
            </a:r>
            <a:endParaRPr sz="3600"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24" name="Google Shape;424;p21"/>
          <p:cNvSpPr txBox="1"/>
          <p:nvPr/>
        </p:nvSpPr>
        <p:spPr>
          <a:xfrm>
            <a:off x="4120529" y="2436986"/>
            <a:ext cx="3304200" cy="69481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4000">
                <a:solidFill>
                  <a:srgbClr val="262626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타깃 분석</a:t>
            </a:r>
            <a:endParaRPr sz="4000">
              <a:solidFill>
                <a:srgbClr val="262626"/>
              </a:solidFill>
              <a:latin typeface="배달의민족 한나체 Air"/>
              <a:cs typeface="맑은 고딕"/>
              <a:sym typeface="맑은 고딕"/>
            </a:endParaRPr>
          </a:p>
        </p:txBody>
      </p:sp>
      <p:sp>
        <p:nvSpPr>
          <p:cNvPr id="425" name="Google Shape;425;p21"/>
          <p:cNvSpPr/>
          <p:nvPr/>
        </p:nvSpPr>
        <p:spPr>
          <a:xfrm>
            <a:off x="4120526" y="3644938"/>
            <a:ext cx="978267" cy="1039527"/>
          </a:xfrm>
          <a:custGeom>
            <a:avLst/>
            <a:gdLst/>
            <a:ahLst/>
            <a:cxnLst/>
            <a:rect l="l" t="t" r="r" b="b"/>
            <a:pathLst>
              <a:path w="223" h="222" extrusionOk="0">
                <a:moveTo>
                  <a:pt x="73" y="0"/>
                </a:moveTo>
                <a:cubicBezTo>
                  <a:pt x="69" y="0"/>
                  <a:pt x="65" y="1"/>
                  <a:pt x="61" y="3"/>
                </a:cubicBezTo>
                <a:cubicBezTo>
                  <a:pt x="53" y="37"/>
                  <a:pt x="19" y="55"/>
                  <a:pt x="0" y="75"/>
                </a:cubicBezTo>
                <a:cubicBezTo>
                  <a:pt x="3" y="83"/>
                  <a:pt x="11" y="80"/>
                  <a:pt x="15" y="84"/>
                </a:cubicBezTo>
                <a:cubicBezTo>
                  <a:pt x="21" y="96"/>
                  <a:pt x="5" y="90"/>
                  <a:pt x="4" y="100"/>
                </a:cubicBezTo>
                <a:cubicBezTo>
                  <a:pt x="5" y="116"/>
                  <a:pt x="10" y="135"/>
                  <a:pt x="2" y="148"/>
                </a:cubicBezTo>
                <a:cubicBezTo>
                  <a:pt x="3" y="150"/>
                  <a:pt x="4" y="151"/>
                  <a:pt x="5" y="151"/>
                </a:cubicBezTo>
                <a:cubicBezTo>
                  <a:pt x="6" y="151"/>
                  <a:pt x="8" y="150"/>
                  <a:pt x="9" y="148"/>
                </a:cubicBezTo>
                <a:cubicBezTo>
                  <a:pt x="11" y="147"/>
                  <a:pt x="12" y="146"/>
                  <a:pt x="14" y="146"/>
                </a:cubicBezTo>
                <a:quadBezTo>
                  <a:pt x="14" y="146"/>
                  <a:pt x="15" y="146"/>
                </a:quadBezTo>
                <a:cubicBezTo>
                  <a:pt x="25" y="147"/>
                  <a:pt x="21" y="159"/>
                  <a:pt x="27" y="162"/>
                </a:cubicBezTo>
                <a:cubicBezTo>
                  <a:pt x="38" y="174"/>
                  <a:pt x="20" y="177"/>
                  <a:pt x="21" y="187"/>
                </a:cubicBezTo>
                <a:cubicBezTo>
                  <a:pt x="22" y="187"/>
                  <a:pt x="23" y="187"/>
                  <a:pt x="23" y="187"/>
                </a:cubicBezTo>
                <a:cubicBezTo>
                  <a:pt x="27" y="187"/>
                  <a:pt x="29" y="182"/>
                  <a:pt x="32" y="179"/>
                </a:cubicBezTo>
                <a:cubicBezTo>
                  <a:pt x="34" y="201"/>
                  <a:pt x="69" y="187"/>
                  <a:pt x="69" y="213"/>
                </a:cubicBezTo>
                <a:quadBezTo>
                  <a:pt x="70" y="213"/>
                  <a:pt x="70" y="213"/>
                </a:quadBezTo>
                <a:cubicBezTo>
                  <a:pt x="72" y="213"/>
                  <a:pt x="74" y="213"/>
                  <a:pt x="76" y="212"/>
                </a:cubicBezTo>
                <a:cubicBezTo>
                  <a:pt x="79" y="212"/>
                  <a:pt x="81" y="211"/>
                  <a:pt x="84" y="211"/>
                </a:cubicBezTo>
                <a:cubicBezTo>
                  <a:pt x="89" y="211"/>
                  <a:pt x="93" y="214"/>
                  <a:pt x="93" y="222"/>
                </a:cubicBezTo>
                <a:cubicBezTo>
                  <a:pt x="106" y="216"/>
                  <a:pt x="114" y="202"/>
                  <a:pt x="116" y="190"/>
                </a:cubicBezTo>
                <a:cubicBezTo>
                  <a:pt x="118" y="189"/>
                  <a:pt x="120" y="188"/>
                  <a:pt x="122" y="188"/>
                </a:cubicBezTo>
                <a:cubicBezTo>
                  <a:pt x="126" y="188"/>
                  <a:pt x="130" y="191"/>
                  <a:pt x="134" y="193"/>
                </a:cubicBezTo>
                <a:cubicBezTo>
                  <a:pt x="138" y="195"/>
                  <a:pt x="141" y="198"/>
                  <a:pt x="145" y="198"/>
                </a:cubicBezTo>
                <a:cubicBezTo>
                  <a:pt x="148" y="198"/>
                  <a:pt x="150" y="197"/>
                  <a:pt x="152" y="195"/>
                </a:cubicBezTo>
                <a:cubicBezTo>
                  <a:pt x="157" y="190"/>
                  <a:pt x="155" y="174"/>
                  <a:pt x="166" y="173"/>
                </a:cubicBezTo>
                <a:cubicBezTo>
                  <a:pt x="171" y="176"/>
                  <a:pt x="175" y="177"/>
                  <a:pt x="179" y="177"/>
                </a:cubicBezTo>
                <a:cubicBezTo>
                  <a:pt x="184" y="177"/>
                  <a:pt x="189" y="176"/>
                  <a:pt x="193" y="174"/>
                </a:cubicBezTo>
                <a:cubicBezTo>
                  <a:pt x="198" y="173"/>
                  <a:pt x="203" y="172"/>
                  <a:pt x="208" y="172"/>
                </a:cubicBezTo>
                <a:cubicBezTo>
                  <a:pt x="209" y="172"/>
                  <a:pt x="210" y="172"/>
                  <a:pt x="210" y="172"/>
                </a:cubicBezTo>
                <a:cubicBezTo>
                  <a:pt x="214" y="162"/>
                  <a:pt x="193" y="162"/>
                  <a:pt x="196" y="150"/>
                </a:cubicBezTo>
                <a:cubicBezTo>
                  <a:pt x="195" y="146"/>
                  <a:pt x="198" y="145"/>
                  <a:pt x="201" y="145"/>
                </a:cubicBezTo>
                <a:cubicBezTo>
                  <a:pt x="202" y="145"/>
                  <a:pt x="203" y="145"/>
                  <a:pt x="204" y="145"/>
                </a:cubicBezTo>
                <a:cubicBezTo>
                  <a:pt x="223" y="134"/>
                  <a:pt x="192" y="127"/>
                  <a:pt x="194" y="116"/>
                </a:cubicBezTo>
                <a:cubicBezTo>
                  <a:pt x="196" y="113"/>
                  <a:pt x="199" y="112"/>
                  <a:pt x="203" y="112"/>
                </a:cubicBezTo>
                <a:cubicBezTo>
                  <a:pt x="204" y="112"/>
                  <a:pt x="205" y="112"/>
                  <a:pt x="206" y="112"/>
                </a:cubicBezTo>
                <a:cubicBezTo>
                  <a:pt x="207" y="112"/>
                  <a:pt x="208" y="113"/>
                  <a:pt x="209" y="113"/>
                </a:cubicBezTo>
                <a:cubicBezTo>
                  <a:pt x="212" y="113"/>
                  <a:pt x="214" y="112"/>
                  <a:pt x="216" y="111"/>
                </a:cubicBezTo>
                <a:cubicBezTo>
                  <a:pt x="175" y="109"/>
                  <a:pt x="213" y="75"/>
                  <a:pt x="203" y="55"/>
                </a:cubicBezTo>
                <a:cubicBezTo>
                  <a:pt x="194" y="54"/>
                  <a:pt x="182" y="53"/>
                  <a:pt x="174" y="47"/>
                </a:cubicBezTo>
                <a:cubicBezTo>
                  <a:pt x="165" y="41"/>
                  <a:pt x="174" y="33"/>
                  <a:pt x="174" y="27"/>
                </a:cubicBezTo>
                <a:cubicBezTo>
                  <a:pt x="171" y="31"/>
                  <a:pt x="165" y="32"/>
                  <a:pt x="160" y="35"/>
                </a:cubicBezTo>
                <a:cubicBezTo>
                  <a:pt x="152" y="28"/>
                  <a:pt x="167" y="18"/>
                  <a:pt x="157" y="12"/>
                </a:cubicBezTo>
                <a:cubicBezTo>
                  <a:pt x="152" y="10"/>
                  <a:pt x="146" y="9"/>
                  <a:pt x="141" y="9"/>
                </a:cubicBezTo>
                <a:cubicBezTo>
                  <a:pt x="135" y="9"/>
                  <a:pt x="130" y="10"/>
                  <a:pt x="124" y="11"/>
                </a:cubicBezTo>
                <a:cubicBezTo>
                  <a:pt x="118" y="12"/>
                  <a:pt x="113" y="13"/>
                  <a:pt x="108" y="13"/>
                </a:cubicBezTo>
                <a:cubicBezTo>
                  <a:pt x="100" y="13"/>
                  <a:pt x="93" y="11"/>
                  <a:pt x="87" y="4"/>
                </a:cubicBezTo>
                <a:cubicBezTo>
                  <a:pt x="83" y="2"/>
                  <a:pt x="78" y="0"/>
                  <a:pt x="73" y="0"/>
                </a:cubicBezTo>
              </a:path>
            </a:pathLst>
          </a:custGeom>
          <a:solidFill>
            <a:srgbClr val="8592B7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 b="1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26" name="Google Shape;426;p21"/>
          <p:cNvSpPr txBox="1"/>
          <p:nvPr/>
        </p:nvSpPr>
        <p:spPr>
          <a:xfrm>
            <a:off x="4219448" y="3803263"/>
            <a:ext cx="720069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3600" b="1">
                <a:solidFill>
                  <a:schemeClr val="lt1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03</a:t>
            </a:r>
            <a:endParaRPr sz="3600"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27" name="Google Shape;427;p21"/>
          <p:cNvSpPr txBox="1"/>
          <p:nvPr/>
        </p:nvSpPr>
        <p:spPr>
          <a:xfrm>
            <a:off x="5234826" y="3894064"/>
            <a:ext cx="3304200" cy="695061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4000">
                <a:solidFill>
                  <a:srgbClr val="262626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콘텐츠 내용</a:t>
            </a:r>
            <a:endParaRPr sz="4000">
              <a:solidFill>
                <a:srgbClr val="262626"/>
              </a:solidFill>
              <a:latin typeface="배달의민족 한나체 Air"/>
              <a:cs typeface="맑은 고딕"/>
              <a:sym typeface="맑은 고딕"/>
            </a:endParaRPr>
          </a:p>
        </p:txBody>
      </p:sp>
      <p:sp>
        <p:nvSpPr>
          <p:cNvPr id="428" name="Google Shape;428;p21"/>
          <p:cNvSpPr/>
          <p:nvPr/>
        </p:nvSpPr>
        <p:spPr>
          <a:xfrm>
            <a:off x="5215773" y="5054266"/>
            <a:ext cx="978267" cy="1039527"/>
          </a:xfrm>
          <a:custGeom>
            <a:avLst/>
            <a:gdLst/>
            <a:ahLst/>
            <a:cxnLst/>
            <a:rect l="l" t="t" r="r" b="b"/>
            <a:pathLst>
              <a:path w="223" h="222" extrusionOk="0">
                <a:moveTo>
                  <a:pt x="73" y="0"/>
                </a:moveTo>
                <a:cubicBezTo>
                  <a:pt x="69" y="0"/>
                  <a:pt x="65" y="1"/>
                  <a:pt x="61" y="3"/>
                </a:cubicBezTo>
                <a:cubicBezTo>
                  <a:pt x="53" y="37"/>
                  <a:pt x="19" y="55"/>
                  <a:pt x="0" y="75"/>
                </a:cubicBezTo>
                <a:cubicBezTo>
                  <a:pt x="3" y="83"/>
                  <a:pt x="11" y="80"/>
                  <a:pt x="15" y="84"/>
                </a:cubicBezTo>
                <a:cubicBezTo>
                  <a:pt x="21" y="96"/>
                  <a:pt x="5" y="90"/>
                  <a:pt x="4" y="100"/>
                </a:cubicBezTo>
                <a:cubicBezTo>
                  <a:pt x="5" y="116"/>
                  <a:pt x="10" y="135"/>
                  <a:pt x="2" y="148"/>
                </a:cubicBezTo>
                <a:cubicBezTo>
                  <a:pt x="3" y="150"/>
                  <a:pt x="4" y="151"/>
                  <a:pt x="5" y="151"/>
                </a:cubicBezTo>
                <a:cubicBezTo>
                  <a:pt x="6" y="151"/>
                  <a:pt x="8" y="150"/>
                  <a:pt x="9" y="148"/>
                </a:cubicBezTo>
                <a:cubicBezTo>
                  <a:pt x="11" y="147"/>
                  <a:pt x="12" y="146"/>
                  <a:pt x="14" y="146"/>
                </a:cubicBezTo>
                <a:quadBezTo>
                  <a:pt x="14" y="146"/>
                  <a:pt x="15" y="146"/>
                </a:quadBezTo>
                <a:cubicBezTo>
                  <a:pt x="25" y="147"/>
                  <a:pt x="21" y="159"/>
                  <a:pt x="27" y="162"/>
                </a:cubicBezTo>
                <a:cubicBezTo>
                  <a:pt x="38" y="174"/>
                  <a:pt x="20" y="177"/>
                  <a:pt x="21" y="187"/>
                </a:cubicBezTo>
                <a:cubicBezTo>
                  <a:pt x="22" y="187"/>
                  <a:pt x="23" y="187"/>
                  <a:pt x="23" y="187"/>
                </a:cubicBezTo>
                <a:cubicBezTo>
                  <a:pt x="27" y="187"/>
                  <a:pt x="29" y="182"/>
                  <a:pt x="32" y="179"/>
                </a:cubicBezTo>
                <a:cubicBezTo>
                  <a:pt x="34" y="201"/>
                  <a:pt x="69" y="187"/>
                  <a:pt x="69" y="213"/>
                </a:cubicBezTo>
                <a:quadBezTo>
                  <a:pt x="70" y="213"/>
                  <a:pt x="70" y="213"/>
                </a:quadBezTo>
                <a:cubicBezTo>
                  <a:pt x="72" y="213"/>
                  <a:pt x="74" y="213"/>
                  <a:pt x="76" y="212"/>
                </a:cubicBezTo>
                <a:cubicBezTo>
                  <a:pt x="79" y="212"/>
                  <a:pt x="81" y="211"/>
                  <a:pt x="84" y="211"/>
                </a:cubicBezTo>
                <a:cubicBezTo>
                  <a:pt x="89" y="211"/>
                  <a:pt x="93" y="214"/>
                  <a:pt x="93" y="222"/>
                </a:cubicBezTo>
                <a:cubicBezTo>
                  <a:pt x="106" y="216"/>
                  <a:pt x="114" y="202"/>
                  <a:pt x="116" y="190"/>
                </a:cubicBezTo>
                <a:cubicBezTo>
                  <a:pt x="118" y="189"/>
                  <a:pt x="120" y="188"/>
                  <a:pt x="122" y="188"/>
                </a:cubicBezTo>
                <a:cubicBezTo>
                  <a:pt x="126" y="188"/>
                  <a:pt x="130" y="191"/>
                  <a:pt x="134" y="193"/>
                </a:cubicBezTo>
                <a:cubicBezTo>
                  <a:pt x="138" y="195"/>
                  <a:pt x="141" y="198"/>
                  <a:pt x="145" y="198"/>
                </a:cubicBezTo>
                <a:cubicBezTo>
                  <a:pt x="148" y="198"/>
                  <a:pt x="150" y="197"/>
                  <a:pt x="152" y="195"/>
                </a:cubicBezTo>
                <a:cubicBezTo>
                  <a:pt x="157" y="190"/>
                  <a:pt x="155" y="174"/>
                  <a:pt x="166" y="173"/>
                </a:cubicBezTo>
                <a:cubicBezTo>
                  <a:pt x="171" y="176"/>
                  <a:pt x="175" y="177"/>
                  <a:pt x="179" y="177"/>
                </a:cubicBezTo>
                <a:cubicBezTo>
                  <a:pt x="184" y="177"/>
                  <a:pt x="189" y="176"/>
                  <a:pt x="193" y="174"/>
                </a:cubicBezTo>
                <a:cubicBezTo>
                  <a:pt x="198" y="173"/>
                  <a:pt x="203" y="172"/>
                  <a:pt x="208" y="172"/>
                </a:cubicBezTo>
                <a:cubicBezTo>
                  <a:pt x="209" y="172"/>
                  <a:pt x="210" y="172"/>
                  <a:pt x="210" y="172"/>
                </a:cubicBezTo>
                <a:cubicBezTo>
                  <a:pt x="214" y="162"/>
                  <a:pt x="193" y="162"/>
                  <a:pt x="196" y="150"/>
                </a:cubicBezTo>
                <a:cubicBezTo>
                  <a:pt x="195" y="146"/>
                  <a:pt x="198" y="145"/>
                  <a:pt x="201" y="145"/>
                </a:cubicBezTo>
                <a:cubicBezTo>
                  <a:pt x="202" y="145"/>
                  <a:pt x="203" y="145"/>
                  <a:pt x="204" y="145"/>
                </a:cubicBezTo>
                <a:cubicBezTo>
                  <a:pt x="223" y="134"/>
                  <a:pt x="192" y="127"/>
                  <a:pt x="194" y="116"/>
                </a:cubicBezTo>
                <a:cubicBezTo>
                  <a:pt x="196" y="113"/>
                  <a:pt x="199" y="112"/>
                  <a:pt x="203" y="112"/>
                </a:cubicBezTo>
                <a:cubicBezTo>
                  <a:pt x="204" y="112"/>
                  <a:pt x="205" y="112"/>
                  <a:pt x="206" y="112"/>
                </a:cubicBezTo>
                <a:cubicBezTo>
                  <a:pt x="207" y="112"/>
                  <a:pt x="208" y="113"/>
                  <a:pt x="209" y="113"/>
                </a:cubicBezTo>
                <a:cubicBezTo>
                  <a:pt x="212" y="113"/>
                  <a:pt x="214" y="112"/>
                  <a:pt x="216" y="111"/>
                </a:cubicBezTo>
                <a:cubicBezTo>
                  <a:pt x="175" y="109"/>
                  <a:pt x="213" y="75"/>
                  <a:pt x="203" y="55"/>
                </a:cubicBezTo>
                <a:cubicBezTo>
                  <a:pt x="194" y="54"/>
                  <a:pt x="182" y="53"/>
                  <a:pt x="174" y="47"/>
                </a:cubicBezTo>
                <a:cubicBezTo>
                  <a:pt x="165" y="41"/>
                  <a:pt x="174" y="33"/>
                  <a:pt x="174" y="27"/>
                </a:cubicBezTo>
                <a:cubicBezTo>
                  <a:pt x="171" y="31"/>
                  <a:pt x="165" y="32"/>
                  <a:pt x="160" y="35"/>
                </a:cubicBezTo>
                <a:cubicBezTo>
                  <a:pt x="152" y="28"/>
                  <a:pt x="167" y="18"/>
                  <a:pt x="157" y="12"/>
                </a:cubicBezTo>
                <a:cubicBezTo>
                  <a:pt x="152" y="10"/>
                  <a:pt x="146" y="9"/>
                  <a:pt x="141" y="9"/>
                </a:cubicBezTo>
                <a:cubicBezTo>
                  <a:pt x="135" y="9"/>
                  <a:pt x="130" y="10"/>
                  <a:pt x="124" y="11"/>
                </a:cubicBezTo>
                <a:cubicBezTo>
                  <a:pt x="118" y="12"/>
                  <a:pt x="113" y="13"/>
                  <a:pt x="108" y="13"/>
                </a:cubicBezTo>
                <a:cubicBezTo>
                  <a:pt x="100" y="13"/>
                  <a:pt x="93" y="11"/>
                  <a:pt x="87" y="4"/>
                </a:cubicBezTo>
                <a:cubicBezTo>
                  <a:pt x="83" y="2"/>
                  <a:pt x="78" y="0"/>
                  <a:pt x="73" y="0"/>
                </a:cubicBezTo>
              </a:path>
            </a:pathLst>
          </a:custGeom>
          <a:solidFill>
            <a:srgbClr val="FFC000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 b="1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29" name="Google Shape;429;p21"/>
          <p:cNvSpPr txBox="1"/>
          <p:nvPr/>
        </p:nvSpPr>
        <p:spPr>
          <a:xfrm>
            <a:off x="5286120" y="5212591"/>
            <a:ext cx="879344" cy="64335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3600" b="1">
                <a:solidFill>
                  <a:schemeClr val="lt1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0</a:t>
            </a:r>
            <a:r>
              <a:rPr lang="en-US" altLang="ko-KR" sz="3600" b="1">
                <a:solidFill>
                  <a:schemeClr val="lt1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4</a:t>
            </a:r>
            <a:endParaRPr lang="en-US" sz="3600"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30" name="Google Shape;430;p21"/>
          <p:cNvSpPr txBox="1"/>
          <p:nvPr/>
        </p:nvSpPr>
        <p:spPr>
          <a:xfrm>
            <a:off x="6454723" y="5246392"/>
            <a:ext cx="3304200" cy="69528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4000">
                <a:solidFill>
                  <a:srgbClr val="262626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기대효과</a:t>
            </a:r>
            <a:endParaRPr sz="4000">
              <a:solidFill>
                <a:srgbClr val="262626"/>
              </a:solidFill>
              <a:latin typeface="배달의민족 한나체 Air"/>
              <a:cs typeface="맑은 고딕"/>
              <a:sym typeface="맑은 고딕"/>
            </a:endParaRPr>
          </a:p>
        </p:txBody>
      </p:sp>
      <p:sp>
        <p:nvSpPr>
          <p:cNvPr id="431" name="Google Shape;431;p21"/>
          <p:cNvSpPr/>
          <p:nvPr/>
        </p:nvSpPr>
        <p:spPr>
          <a:xfrm rot="10800000" flipH="1">
            <a:off x="11321946" y="5884868"/>
            <a:ext cx="11113" cy="12079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quadBezTo>
                  <a:pt x="2" y="0"/>
                  <a:pt x="2" y="0"/>
                </a:quadBezTo>
                <a:cubicBezTo>
                  <a:pt x="0" y="1"/>
                  <a:pt x="1" y="2"/>
                  <a:pt x="2" y="3"/>
                </a:cubicBezTo>
                <a:cubicBezTo>
                  <a:pt x="3" y="3"/>
                  <a:pt x="0" y="1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32" name="Google Shape;432;p21"/>
          <p:cNvSpPr/>
          <p:nvPr/>
        </p:nvSpPr>
        <p:spPr>
          <a:xfrm rot="10800000" flipH="1">
            <a:off x="11325120" y="5191838"/>
            <a:ext cx="38100" cy="30197"/>
          </a:xfrm>
          <a:custGeom>
            <a:avLst/>
            <a:gdLst/>
            <a:ahLst/>
            <a:cxnLst/>
            <a:rect l="l" t="t" r="r" b="b"/>
            <a:pathLst>
              <a:path w="10" h="8" extrusionOk="0">
                <a:moveTo>
                  <a:pt x="8" y="0"/>
                </a:moveTo>
                <a:quadBezTo>
                  <a:pt x="5" y="1"/>
                  <a:pt x="5" y="1"/>
                </a:quadBezTo>
                <a:cubicBezTo>
                  <a:pt x="2" y="2"/>
                  <a:pt x="0" y="3"/>
                  <a:pt x="1" y="7"/>
                </a:cubicBezTo>
                <a:quadBezTo>
                  <a:pt x="1" y="7"/>
                  <a:pt x="1" y="7"/>
                </a:quadBezTo>
                <a:quadBezTo>
                  <a:pt x="2" y="7"/>
                  <a:pt x="2" y="8"/>
                </a:quadBezTo>
                <a:quadBezTo>
                  <a:pt x="2" y="8"/>
                  <a:pt x="2" y="8"/>
                </a:quadBezTo>
                <a:cubicBezTo>
                  <a:pt x="3" y="8"/>
                  <a:pt x="4" y="6"/>
                  <a:pt x="5" y="6"/>
                </a:cubicBezTo>
                <a:cubicBezTo>
                  <a:pt x="6" y="5"/>
                  <a:pt x="10" y="3"/>
                  <a:pt x="8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33" name="Google Shape;433;p21"/>
          <p:cNvSpPr/>
          <p:nvPr/>
        </p:nvSpPr>
        <p:spPr>
          <a:xfrm rot="10800000" flipH="1">
            <a:off x="11344171" y="5206938"/>
            <a:ext cx="465138" cy="437862"/>
          </a:xfrm>
          <a:custGeom>
            <a:avLst/>
            <a:gdLst/>
            <a:ahLst/>
            <a:cxnLst/>
            <a:rect l="l" t="t" r="r" b="b"/>
            <a:pathLst>
              <a:path w="124" h="115" extrusionOk="0">
                <a:moveTo>
                  <a:pt x="9" y="75"/>
                </a:moveTo>
                <a:cubicBezTo>
                  <a:pt x="9" y="75"/>
                  <a:pt x="8" y="75"/>
                  <a:pt x="8" y="75"/>
                </a:cubicBezTo>
                <a:cubicBezTo>
                  <a:pt x="8" y="75"/>
                  <a:pt x="9" y="75"/>
                  <a:pt x="9" y="75"/>
                </a:cubicBezTo>
                <a:moveTo>
                  <a:pt x="65" y="0"/>
                </a:moveTo>
                <a:cubicBezTo>
                  <a:pt x="53" y="8"/>
                  <a:pt x="66" y="22"/>
                  <a:pt x="54" y="30"/>
                </a:cubicBezTo>
                <a:cubicBezTo>
                  <a:pt x="50" y="28"/>
                  <a:pt x="45" y="27"/>
                  <a:pt x="40" y="27"/>
                </a:cubicBezTo>
                <a:cubicBezTo>
                  <a:pt x="35" y="27"/>
                  <a:pt x="30" y="28"/>
                  <a:pt x="26" y="31"/>
                </a:cubicBezTo>
                <a:cubicBezTo>
                  <a:pt x="24" y="32"/>
                  <a:pt x="23" y="33"/>
                  <a:pt x="21" y="33"/>
                </a:cubicBezTo>
                <a:cubicBezTo>
                  <a:pt x="17" y="33"/>
                  <a:pt x="14" y="25"/>
                  <a:pt x="10" y="23"/>
                </a:cubicBezTo>
                <a:cubicBezTo>
                  <a:pt x="9" y="22"/>
                  <a:pt x="8" y="22"/>
                  <a:pt x="7" y="22"/>
                </a:cubicBezTo>
                <a:cubicBezTo>
                  <a:pt x="6" y="22"/>
                  <a:pt x="5" y="22"/>
                  <a:pt x="4" y="23"/>
                </a:cubicBezTo>
                <a:cubicBezTo>
                  <a:pt x="3" y="23"/>
                  <a:pt x="2" y="23"/>
                  <a:pt x="1" y="23"/>
                </a:cubicBezTo>
                <a:cubicBezTo>
                  <a:pt x="1" y="23"/>
                  <a:pt x="0" y="23"/>
                  <a:pt x="0" y="23"/>
                </a:cubicBezTo>
                <a:cubicBezTo>
                  <a:pt x="9" y="32"/>
                  <a:pt x="21" y="43"/>
                  <a:pt x="23" y="56"/>
                </a:cubicBezTo>
                <a:quadBezTo>
                  <a:pt x="24" y="57"/>
                  <a:pt x="25" y="57"/>
                </a:quadBezTo>
                <a:cubicBezTo>
                  <a:pt x="25" y="57"/>
                  <a:pt x="26" y="57"/>
                  <a:pt x="26" y="56"/>
                </a:cubicBezTo>
                <a:quadBezTo>
                  <a:pt x="27" y="56"/>
                  <a:pt x="28" y="56"/>
                </a:quadBezTo>
                <a:quadBezTo>
                  <a:pt x="28" y="56"/>
                  <a:pt x="28" y="56"/>
                </a:quadBezTo>
                <a:cubicBezTo>
                  <a:pt x="33" y="61"/>
                  <a:pt x="23" y="61"/>
                  <a:pt x="26" y="64"/>
                </a:cubicBezTo>
                <a:cubicBezTo>
                  <a:pt x="21" y="68"/>
                  <a:pt x="13" y="70"/>
                  <a:pt x="7" y="73"/>
                </a:cubicBezTo>
                <a:cubicBezTo>
                  <a:pt x="7" y="74"/>
                  <a:pt x="10" y="74"/>
                  <a:pt x="9" y="75"/>
                </a:cubicBezTo>
                <a:cubicBezTo>
                  <a:pt x="12" y="73"/>
                  <a:pt x="16" y="73"/>
                  <a:pt x="20" y="73"/>
                </a:cubicBezTo>
                <a:cubicBezTo>
                  <a:pt x="23" y="73"/>
                  <a:pt x="26" y="73"/>
                  <a:pt x="28" y="74"/>
                </a:cubicBezTo>
                <a:cubicBezTo>
                  <a:pt x="28" y="75"/>
                  <a:pt x="26" y="77"/>
                  <a:pt x="25" y="78"/>
                </a:cubicBezTo>
                <a:quadBezTo>
                  <a:pt x="25" y="78"/>
                  <a:pt x="25" y="78"/>
                </a:quadBezTo>
                <a:cubicBezTo>
                  <a:pt x="26" y="78"/>
                  <a:pt x="26" y="77"/>
                  <a:pt x="27" y="77"/>
                </a:cubicBezTo>
                <a:cubicBezTo>
                  <a:pt x="28" y="77"/>
                  <a:pt x="29" y="76"/>
                  <a:pt x="29" y="76"/>
                </a:cubicBezTo>
                <a:quadBezTo>
                  <a:pt x="30" y="76"/>
                  <a:pt x="30" y="76"/>
                </a:quadBezTo>
                <a:cubicBezTo>
                  <a:pt x="31" y="82"/>
                  <a:pt x="29" y="87"/>
                  <a:pt x="25" y="91"/>
                </a:cubicBezTo>
                <a:quadBezTo>
                  <a:pt x="30" y="88"/>
                  <a:pt x="30" y="88"/>
                </a:quadBezTo>
                <a:cubicBezTo>
                  <a:pt x="33" y="89"/>
                  <a:pt x="33" y="92"/>
                  <a:pt x="33" y="94"/>
                </a:cubicBezTo>
                <a:cubicBezTo>
                  <a:pt x="35" y="91"/>
                  <a:pt x="37" y="89"/>
                  <a:pt x="39" y="87"/>
                </a:cubicBezTo>
                <a:quadBezTo>
                  <a:pt x="39" y="87"/>
                  <a:pt x="40" y="87"/>
                </a:quadBezTo>
                <a:cubicBezTo>
                  <a:pt x="41" y="87"/>
                  <a:pt x="42" y="88"/>
                  <a:pt x="42" y="89"/>
                </a:cubicBezTo>
                <a:quadBezTo>
                  <a:pt x="45" y="86"/>
                  <a:pt x="45" y="86"/>
                </a:quadBezTo>
                <a:quadBezTo>
                  <a:pt x="46" y="85"/>
                  <a:pt x="47" y="85"/>
                </a:quadBezTo>
                <a:cubicBezTo>
                  <a:pt x="48" y="85"/>
                  <a:pt x="48" y="86"/>
                  <a:pt x="48" y="87"/>
                </a:cubicBezTo>
                <a:cubicBezTo>
                  <a:pt x="48" y="88"/>
                  <a:pt x="48" y="90"/>
                  <a:pt x="49" y="90"/>
                </a:cubicBezTo>
                <a:cubicBezTo>
                  <a:pt x="49" y="90"/>
                  <a:pt x="50" y="89"/>
                  <a:pt x="50" y="89"/>
                </a:cubicBezTo>
                <a:cubicBezTo>
                  <a:pt x="54" y="97"/>
                  <a:pt x="50" y="106"/>
                  <a:pt x="50" y="114"/>
                </a:cubicBezTo>
                <a:quadBezTo>
                  <a:pt x="50" y="114"/>
                  <a:pt x="50" y="114"/>
                </a:quadBezTo>
                <a:cubicBezTo>
                  <a:pt x="51" y="114"/>
                  <a:pt x="52" y="114"/>
                  <a:pt x="52" y="115"/>
                </a:cubicBezTo>
                <a:cubicBezTo>
                  <a:pt x="53" y="115"/>
                  <a:pt x="54" y="115"/>
                  <a:pt x="54" y="115"/>
                </a:cubicBezTo>
                <a:quadBezTo>
                  <a:pt x="55" y="115"/>
                  <a:pt x="56" y="114"/>
                </a:quadBezTo>
                <a:cubicBezTo>
                  <a:pt x="54" y="110"/>
                  <a:pt x="57" y="107"/>
                  <a:pt x="55" y="103"/>
                </a:cubicBezTo>
                <a:cubicBezTo>
                  <a:pt x="58" y="100"/>
                  <a:pt x="60" y="95"/>
                  <a:pt x="64" y="94"/>
                </a:cubicBezTo>
                <a:cubicBezTo>
                  <a:pt x="65" y="96"/>
                  <a:pt x="66" y="96"/>
                  <a:pt x="68" y="96"/>
                </a:cubicBezTo>
                <a:quadBezTo>
                  <a:pt x="68" y="96"/>
                  <a:pt x="69" y="96"/>
                </a:quadBezTo>
                <a:cubicBezTo>
                  <a:pt x="69" y="96"/>
                  <a:pt x="70" y="96"/>
                  <a:pt x="70" y="96"/>
                </a:cubicBezTo>
                <a:cubicBezTo>
                  <a:pt x="72" y="96"/>
                  <a:pt x="73" y="97"/>
                  <a:pt x="74" y="99"/>
                </a:cubicBezTo>
                <a:cubicBezTo>
                  <a:pt x="75" y="101"/>
                  <a:pt x="75" y="105"/>
                  <a:pt x="76" y="106"/>
                </a:cubicBezTo>
                <a:cubicBezTo>
                  <a:pt x="79" y="100"/>
                  <a:pt x="88" y="100"/>
                  <a:pt x="88" y="91"/>
                </a:cubicBezTo>
                <a:quadBezTo>
                  <a:pt x="96" y="89"/>
                  <a:pt x="96" y="89"/>
                </a:quadBezTo>
                <a:cubicBezTo>
                  <a:pt x="98" y="90"/>
                  <a:pt x="101" y="94"/>
                  <a:pt x="104" y="94"/>
                </a:cubicBezTo>
                <a:quadBezTo>
                  <a:pt x="104" y="94"/>
                  <a:pt x="104" y="94"/>
                </a:quadBezTo>
                <a:cubicBezTo>
                  <a:pt x="100" y="86"/>
                  <a:pt x="89" y="83"/>
                  <a:pt x="87" y="75"/>
                </a:cubicBezTo>
                <a:cubicBezTo>
                  <a:pt x="96" y="68"/>
                  <a:pt x="106" y="66"/>
                  <a:pt x="115" y="59"/>
                </a:cubicBezTo>
                <a:cubicBezTo>
                  <a:pt x="115" y="60"/>
                  <a:pt x="117" y="61"/>
                  <a:pt x="117" y="62"/>
                </a:cubicBezTo>
                <a:cubicBezTo>
                  <a:pt x="118" y="61"/>
                  <a:pt x="124" y="62"/>
                  <a:pt x="123" y="59"/>
                </a:cubicBezTo>
                <a:cubicBezTo>
                  <a:pt x="124" y="56"/>
                  <a:pt x="123" y="55"/>
                  <a:pt x="122" y="55"/>
                </a:cubicBezTo>
                <a:cubicBezTo>
                  <a:pt x="121" y="55"/>
                  <a:pt x="119" y="56"/>
                  <a:pt x="118" y="56"/>
                </a:cubicBezTo>
                <a:cubicBezTo>
                  <a:pt x="116" y="56"/>
                  <a:pt x="115" y="56"/>
                  <a:pt x="113" y="56"/>
                </a:cubicBezTo>
                <a:cubicBezTo>
                  <a:pt x="112" y="56"/>
                  <a:pt x="111" y="56"/>
                  <a:pt x="110" y="55"/>
                </a:cubicBezTo>
                <a:cubicBezTo>
                  <a:pt x="112" y="53"/>
                  <a:pt x="115" y="50"/>
                  <a:pt x="112" y="47"/>
                </a:cubicBezTo>
                <a:cubicBezTo>
                  <a:pt x="112" y="47"/>
                  <a:pt x="111" y="47"/>
                  <a:pt x="111" y="47"/>
                </a:cubicBezTo>
                <a:cubicBezTo>
                  <a:pt x="108" y="47"/>
                  <a:pt x="108" y="43"/>
                  <a:pt x="105" y="42"/>
                </a:cubicBezTo>
                <a:cubicBezTo>
                  <a:pt x="105" y="38"/>
                  <a:pt x="111" y="36"/>
                  <a:pt x="113" y="32"/>
                </a:cubicBezTo>
                <a:cubicBezTo>
                  <a:pt x="106" y="28"/>
                  <a:pt x="94" y="26"/>
                  <a:pt x="85" y="22"/>
                </a:cubicBezTo>
                <a:cubicBezTo>
                  <a:pt x="85" y="22"/>
                  <a:pt x="84" y="22"/>
                  <a:pt x="84" y="22"/>
                </a:cubicBezTo>
                <a:cubicBezTo>
                  <a:pt x="81" y="22"/>
                  <a:pt x="78" y="24"/>
                  <a:pt x="75" y="25"/>
                </a:cubicBezTo>
                <a:cubicBezTo>
                  <a:pt x="70" y="19"/>
                  <a:pt x="75" y="11"/>
                  <a:pt x="71" y="5"/>
                </a:cubicBezTo>
                <a:cubicBezTo>
                  <a:pt x="70" y="2"/>
                  <a:pt x="68" y="0"/>
                  <a:pt x="65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34" name="Google Shape;434;p21"/>
          <p:cNvSpPr/>
          <p:nvPr/>
        </p:nvSpPr>
        <p:spPr>
          <a:xfrm rot="10800000" flipH="1">
            <a:off x="11358458" y="5949793"/>
            <a:ext cx="120650" cy="102671"/>
          </a:xfrm>
          <a:custGeom>
            <a:avLst/>
            <a:gdLst/>
            <a:ahLst/>
            <a:cxnLst/>
            <a:rect l="l" t="t" r="r" b="b"/>
            <a:pathLst>
              <a:path w="32" h="27" extrusionOk="0">
                <a:moveTo>
                  <a:pt x="21" y="19"/>
                </a:moveTo>
                <a:quadBezTo>
                  <a:pt x="21" y="19"/>
                  <a:pt x="21" y="18"/>
                </a:quadBezTo>
                <a:quadBezTo>
                  <a:pt x="20" y="17"/>
                  <a:pt x="22" y="17"/>
                </a:quadBezTo>
                <a:quadBezTo>
                  <a:pt x="22" y="17"/>
                  <a:pt x="23" y="17"/>
                </a:quadBezTo>
                <a:cubicBezTo>
                  <a:pt x="21" y="19"/>
                  <a:pt x="24" y="20"/>
                  <a:pt x="21" y="20"/>
                </a:cubicBezTo>
                <a:quadBezTo>
                  <a:pt x="21" y="20"/>
                  <a:pt x="20" y="20"/>
                </a:quadBezTo>
                <a:quadBezTo>
                  <a:pt x="20" y="18"/>
                  <a:pt x="20" y="18"/>
                </a:quadBezTo>
                <a:quadBezTo>
                  <a:pt x="21" y="19"/>
                  <a:pt x="21" y="19"/>
                </a:quadBezTo>
                <a:moveTo>
                  <a:pt x="4" y="17"/>
                </a:moveTo>
                <a:cubicBezTo>
                  <a:pt x="3" y="15"/>
                  <a:pt x="7" y="17"/>
                  <a:pt x="5" y="14"/>
                </a:cubicBezTo>
                <a:cubicBezTo>
                  <a:pt x="7" y="16"/>
                  <a:pt x="5" y="17"/>
                  <a:pt x="4" y="17"/>
                </a:cubicBezTo>
                <a:moveTo>
                  <a:pt x="16" y="13"/>
                </a:moveTo>
                <a:cubicBezTo>
                  <a:pt x="16" y="12"/>
                  <a:pt x="17" y="12"/>
                  <a:pt x="17" y="12"/>
                </a:cubicBezTo>
                <a:cubicBezTo>
                  <a:pt x="18" y="12"/>
                  <a:pt x="19" y="13"/>
                  <a:pt x="20" y="14"/>
                </a:cubicBezTo>
                <a:cubicBezTo>
                  <a:pt x="21" y="14"/>
                  <a:pt x="22" y="15"/>
                  <a:pt x="22" y="15"/>
                </a:cubicBezTo>
                <a:quadBezTo>
                  <a:pt x="23" y="15"/>
                  <a:pt x="24" y="15"/>
                </a:quadBezTo>
                <a:cubicBezTo>
                  <a:pt x="24" y="15"/>
                  <a:pt x="23" y="15"/>
                  <a:pt x="23" y="15"/>
                </a:cubicBezTo>
                <a:quadBezTo>
                  <a:pt x="23" y="15"/>
                  <a:pt x="22" y="15"/>
                </a:quadBezTo>
                <a:cubicBezTo>
                  <a:pt x="21" y="15"/>
                  <a:pt x="20" y="16"/>
                  <a:pt x="18" y="17"/>
                </a:cubicBezTo>
                <a:cubicBezTo>
                  <a:pt x="17" y="19"/>
                  <a:pt x="19" y="20"/>
                  <a:pt x="19" y="21"/>
                </a:cubicBezTo>
                <a:cubicBezTo>
                  <a:pt x="18" y="21"/>
                  <a:pt x="17" y="20"/>
                  <a:pt x="17" y="20"/>
                </a:cubicBezTo>
                <a:cubicBezTo>
                  <a:pt x="16" y="20"/>
                  <a:pt x="15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4" y="22"/>
                  <a:pt x="14" y="21"/>
                </a:cubicBezTo>
                <a:quadBezTo>
                  <a:pt x="14" y="21"/>
                  <a:pt x="14" y="20"/>
                </a:quadBezTo>
                <a:cubicBezTo>
                  <a:pt x="14" y="21"/>
                  <a:pt x="13" y="21"/>
                  <a:pt x="12" y="21"/>
                </a:cubicBezTo>
                <a:cubicBezTo>
                  <a:pt x="12" y="20"/>
                  <a:pt x="13" y="21"/>
                  <a:pt x="13" y="20"/>
                </a:cubicBezTo>
                <a:quadBezTo>
                  <a:pt x="12" y="19"/>
                  <a:pt x="11" y="19"/>
                </a:quadBezTo>
                <a:cubicBezTo>
                  <a:pt x="10" y="19"/>
                  <a:pt x="9" y="21"/>
                  <a:pt x="8" y="22"/>
                </a:cubicBezTo>
                <a:cubicBezTo>
                  <a:pt x="8" y="22"/>
                  <a:pt x="10" y="20"/>
                  <a:pt x="8" y="18"/>
                </a:cubicBezTo>
                <a:quadBezTo>
                  <a:pt x="8" y="18"/>
                  <a:pt x="8" y="18"/>
                </a:quadBezTo>
                <a:quadBezTo>
                  <a:pt x="7" y="18"/>
                  <a:pt x="7" y="18"/>
                </a:quadBezTo>
                <a:cubicBezTo>
                  <a:pt x="6" y="18"/>
                  <a:pt x="6" y="19"/>
                  <a:pt x="6" y="19"/>
                </a:cubicBezTo>
                <a:quadBezTo>
                  <a:pt x="6" y="19"/>
                  <a:pt x="5" y="19"/>
                </a:quadBezTo>
                <a:quadBezTo>
                  <a:pt x="8" y="16"/>
                  <a:pt x="8" y="16"/>
                </a:quadBezTo>
                <a:cubicBezTo>
                  <a:pt x="9" y="18"/>
                  <a:pt x="9" y="19"/>
                  <a:pt x="10" y="19"/>
                </a:cubicBezTo>
                <a:cubicBezTo>
                  <a:pt x="11" y="19"/>
                  <a:pt x="12" y="18"/>
                  <a:pt x="12" y="18"/>
                </a:cubicBezTo>
                <a:cubicBezTo>
                  <a:pt x="13" y="18"/>
                  <a:pt x="14" y="18"/>
                  <a:pt x="15" y="18"/>
                </a:cubicBezTo>
                <a:cubicBezTo>
                  <a:pt x="15" y="18"/>
                  <a:pt x="16" y="18"/>
                  <a:pt x="16" y="18"/>
                </a:cubicBezTo>
                <a:quadBezTo>
                  <a:pt x="14" y="17"/>
                  <a:pt x="14" y="15"/>
                </a:quadBezTo>
                <a:cubicBezTo>
                  <a:pt x="16" y="15"/>
                  <a:pt x="16" y="17"/>
                  <a:pt x="17" y="17"/>
                </a:cubicBezTo>
                <a:cubicBezTo>
                  <a:pt x="17" y="17"/>
                  <a:pt x="18" y="17"/>
                  <a:pt x="19" y="16"/>
                </a:cubicBezTo>
                <a:quadBezTo>
                  <a:pt x="19" y="16"/>
                  <a:pt x="19" y="16"/>
                </a:quadBezTo>
                <a:cubicBezTo>
                  <a:pt x="18" y="16"/>
                  <a:pt x="18" y="15"/>
                  <a:pt x="18" y="14"/>
                </a:cubicBezTo>
                <a:cubicBezTo>
                  <a:pt x="18" y="14"/>
                  <a:pt x="18" y="13"/>
                  <a:pt x="16" y="13"/>
                </a:cubicBezTo>
                <a:quadBezTo>
                  <a:pt x="16" y="13"/>
                  <a:pt x="16" y="13"/>
                </a:quadBezTo>
                <a:moveTo>
                  <a:pt x="10" y="6"/>
                </a:moveTo>
                <a:cubicBezTo>
                  <a:pt x="11" y="6"/>
                  <a:pt x="12" y="4"/>
                  <a:pt x="11" y="3"/>
                </a:cubicBezTo>
                <a:quadBezTo>
                  <a:pt x="14" y="5"/>
                  <a:pt x="14" y="5"/>
                </a:quadBezTo>
                <a:cubicBezTo>
                  <a:pt x="14" y="5"/>
                  <a:pt x="15" y="5"/>
                  <a:pt x="15" y="5"/>
                </a:cubicBezTo>
                <a:quadBezTo>
                  <a:pt x="15" y="6"/>
                  <a:pt x="15" y="6"/>
                </a:quadBezTo>
                <a:quadBezTo>
                  <a:pt x="15" y="6"/>
                  <a:pt x="15" y="6"/>
                </a:quadBezTo>
                <a:quadBezTo>
                  <a:pt x="14" y="5"/>
                  <a:pt x="14" y="5"/>
                </a:quadBezTo>
                <a:quadBezTo>
                  <a:pt x="14" y="5"/>
                  <a:pt x="14" y="5"/>
                </a:quadBezTo>
                <a:quadBezTo>
                  <a:pt x="13" y="5"/>
                  <a:pt x="13" y="6"/>
                </a:quadBezTo>
                <a:quadBezTo>
                  <a:pt x="14" y="7"/>
                  <a:pt x="14" y="7"/>
                </a:quadBezTo>
                <a:cubicBezTo>
                  <a:pt x="16" y="7"/>
                  <a:pt x="17" y="4"/>
                  <a:pt x="18" y="4"/>
                </a:cubicBezTo>
                <a:cubicBezTo>
                  <a:pt x="18" y="6"/>
                  <a:pt x="20" y="9"/>
                  <a:pt x="23" y="9"/>
                </a:cubicBezTo>
                <a:quadBezTo>
                  <a:pt x="23" y="9"/>
                  <a:pt x="23" y="9"/>
                </a:quadBezTo>
                <a:quadBezTo>
                  <a:pt x="24" y="9"/>
                  <a:pt x="24" y="9"/>
                </a:quadBezTo>
                <a:quadBezTo>
                  <a:pt x="24" y="9"/>
                  <a:pt x="23" y="9"/>
                </a:quadBezTo>
                <a:cubicBezTo>
                  <a:pt x="21" y="10"/>
                  <a:pt x="20" y="10"/>
                  <a:pt x="17" y="11"/>
                </a:cubicBezTo>
                <a:cubicBezTo>
                  <a:pt x="14" y="9"/>
                  <a:pt x="20" y="9"/>
                  <a:pt x="17" y="7"/>
                </a:cubicBezTo>
                <a:quadBezTo>
                  <a:pt x="15" y="8"/>
                  <a:pt x="15" y="8"/>
                </a:quadBezTo>
                <a:quadBezTo>
                  <a:pt x="16" y="8"/>
                  <a:pt x="16" y="8"/>
                </a:quadBezTo>
                <a:cubicBezTo>
                  <a:pt x="14" y="9"/>
                  <a:pt x="12" y="8"/>
                  <a:pt x="11" y="10"/>
                </a:cubicBezTo>
                <a:cubicBezTo>
                  <a:pt x="12" y="11"/>
                  <a:pt x="13" y="11"/>
                  <a:pt x="13" y="12"/>
                </a:cubicBezTo>
                <a:cubicBezTo>
                  <a:pt x="14" y="12"/>
                  <a:pt x="14" y="13"/>
                  <a:pt x="14" y="14"/>
                </a:cubicBezTo>
                <a:cubicBezTo>
                  <a:pt x="13" y="13"/>
                  <a:pt x="13" y="12"/>
                  <a:pt x="13" y="12"/>
                </a:cubicBezTo>
                <a:quadBezTo>
                  <a:pt x="13" y="12"/>
                  <a:pt x="12" y="12"/>
                </a:quadBezTo>
                <a:cubicBezTo>
                  <a:pt x="11" y="12"/>
                  <a:pt x="9" y="13"/>
                  <a:pt x="8" y="14"/>
                </a:cubicBezTo>
                <a:quadBezTo>
                  <a:pt x="8" y="14"/>
                  <a:pt x="9" y="14"/>
                </a:quadBezTo>
                <a:quadBezTo>
                  <a:pt x="9" y="14"/>
                  <a:pt x="9" y="14"/>
                </a:quadBezTo>
                <a:quadBezTo>
                  <a:pt x="9" y="15"/>
                  <a:pt x="8" y="15"/>
                </a:quadBezTo>
                <a:quadBezTo>
                  <a:pt x="8" y="15"/>
                  <a:pt x="8" y="15"/>
                </a:quadBezTo>
                <a:quadBezTo>
                  <a:pt x="8" y="15"/>
                  <a:pt x="8" y="15"/>
                </a:quadBezTo>
                <a:cubicBezTo>
                  <a:pt x="8" y="15"/>
                  <a:pt x="7" y="15"/>
                  <a:pt x="7" y="15"/>
                </a:cubicBezTo>
                <a:quadBezTo>
                  <a:pt x="7" y="16"/>
                  <a:pt x="7" y="16"/>
                </a:quadBezTo>
                <a:cubicBezTo>
                  <a:pt x="7" y="16"/>
                  <a:pt x="7" y="15"/>
                  <a:pt x="7" y="15"/>
                </a:cubicBezTo>
                <a:cubicBezTo>
                  <a:pt x="7" y="15"/>
                  <a:pt x="8" y="15"/>
                  <a:pt x="8" y="14"/>
                </a:cubicBezTo>
                <a:quadBezTo>
                  <a:pt x="8" y="14"/>
                  <a:pt x="8" y="14"/>
                </a:quadBezTo>
                <a:cubicBezTo>
                  <a:pt x="8" y="14"/>
                  <a:pt x="7" y="14"/>
                  <a:pt x="7" y="14"/>
                </a:cubicBezTo>
                <a:quadBezTo>
                  <a:pt x="7" y="14"/>
                  <a:pt x="7" y="14"/>
                </a:quadBezTo>
                <a:quadBezTo>
                  <a:pt x="7" y="14"/>
                  <a:pt x="7" y="14"/>
                </a:quadBezTo>
                <a:quadBezTo>
                  <a:pt x="7" y="14"/>
                  <a:pt x="7" y="14"/>
                </a:quadBezTo>
                <a:cubicBezTo>
                  <a:pt x="9" y="13"/>
                  <a:pt x="7" y="11"/>
                  <a:pt x="8" y="11"/>
                </a:cubicBezTo>
                <a:cubicBezTo>
                  <a:pt x="8" y="11"/>
                  <a:pt x="9" y="11"/>
                  <a:pt x="9" y="11"/>
                </a:cubicBezTo>
                <a:cubicBezTo>
                  <a:pt x="7" y="10"/>
                  <a:pt x="9" y="6"/>
                  <a:pt x="6" y="6"/>
                </a:cubicBezTo>
                <a:quadBezTo>
                  <a:pt x="10" y="5"/>
                  <a:pt x="10" y="5"/>
                </a:quadBezTo>
                <a:cubicBezTo>
                  <a:pt x="10" y="6"/>
                  <a:pt x="9" y="6"/>
                  <a:pt x="9" y="6"/>
                </a:cubicBezTo>
                <a:quadBezTo>
                  <a:pt x="9" y="6"/>
                  <a:pt x="10" y="6"/>
                </a:quadBezTo>
                <a:moveTo>
                  <a:pt x="18" y="0"/>
                </a:moveTo>
                <a:cubicBezTo>
                  <a:pt x="10" y="1"/>
                  <a:pt x="3" y="1"/>
                  <a:pt x="0" y="9"/>
                </a:cubicBezTo>
                <a:cubicBezTo>
                  <a:pt x="4" y="11"/>
                  <a:pt x="0" y="15"/>
                  <a:pt x="0" y="18"/>
                </a:cubicBezTo>
                <a:cubicBezTo>
                  <a:pt x="3" y="19"/>
                  <a:pt x="3" y="21"/>
                  <a:pt x="5" y="24"/>
                </a:cubicBezTo>
                <a:cubicBezTo>
                  <a:pt x="7" y="25"/>
                  <a:pt x="10" y="27"/>
                  <a:pt x="14" y="27"/>
                </a:cubicBezTo>
                <a:quadBezTo>
                  <a:pt x="15" y="27"/>
                  <a:pt x="16" y="27"/>
                </a:quadBezTo>
                <a:cubicBezTo>
                  <a:pt x="19" y="26"/>
                  <a:pt x="27" y="26"/>
                  <a:pt x="24" y="20"/>
                </a:cubicBezTo>
                <a:cubicBezTo>
                  <a:pt x="32" y="20"/>
                  <a:pt x="24" y="13"/>
                  <a:pt x="29" y="9"/>
                </a:cubicBezTo>
                <a:cubicBezTo>
                  <a:pt x="27" y="5"/>
                  <a:pt x="21" y="3"/>
                  <a:pt x="18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35" name="Google Shape;435;p21"/>
          <p:cNvSpPr/>
          <p:nvPr/>
        </p:nvSpPr>
        <p:spPr>
          <a:xfrm rot="10800000" flipH="1">
            <a:off x="11369571" y="5987540"/>
            <a:ext cx="15875" cy="12079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2" y="0"/>
                </a:moveTo>
                <a:cubicBezTo>
                  <a:pt x="4" y="3"/>
                  <a:pt x="0" y="1"/>
                  <a:pt x="1" y="3"/>
                </a:cubicBezTo>
                <a:cubicBezTo>
                  <a:pt x="2" y="3"/>
                  <a:pt x="4" y="2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36" name="Google Shape;436;p21"/>
          <p:cNvSpPr/>
          <p:nvPr/>
        </p:nvSpPr>
        <p:spPr>
          <a:xfrm rot="10800000" flipH="1">
            <a:off x="11377508" y="5969420"/>
            <a:ext cx="71438" cy="37747"/>
          </a:xfrm>
          <a:custGeom>
            <a:avLst/>
            <a:gdLst/>
            <a:ahLst/>
            <a:cxnLst/>
            <a:rect l="l" t="t" r="r" b="b"/>
            <a:pathLst>
              <a:path w="19" h="10" extrusionOk="0">
                <a:moveTo>
                  <a:pt x="9" y="9"/>
                </a:moveTo>
                <a:cubicBezTo>
                  <a:pt x="9" y="10"/>
                  <a:pt x="8" y="10"/>
                  <a:pt x="8" y="10"/>
                </a:cubicBezTo>
                <a:cubicBezTo>
                  <a:pt x="8" y="10"/>
                  <a:pt x="9" y="10"/>
                  <a:pt x="9" y="9"/>
                </a:cubicBezTo>
                <a:moveTo>
                  <a:pt x="19" y="3"/>
                </a:moveTo>
                <a:quadBezTo>
                  <a:pt x="18" y="3"/>
                  <a:pt x="17" y="3"/>
                </a:quadBezTo>
                <a:quadBezTo>
                  <a:pt x="18" y="3"/>
                  <a:pt x="18" y="3"/>
                </a:quadBezTo>
                <a:cubicBezTo>
                  <a:pt x="18" y="3"/>
                  <a:pt x="19" y="3"/>
                  <a:pt x="19" y="3"/>
                </a:cubicBezTo>
                <a:moveTo>
                  <a:pt x="10" y="8"/>
                </a:moveTo>
                <a:quadBezTo>
                  <a:pt x="10" y="7"/>
                  <a:pt x="10" y="7"/>
                </a:quadBezTo>
                <a:quadBezTo>
                  <a:pt x="13" y="6"/>
                  <a:pt x="13" y="6"/>
                </a:quadBezTo>
                <a:quadBezTo>
                  <a:pt x="10" y="8"/>
                  <a:pt x="10" y="8"/>
                </a:quadBezTo>
                <a:moveTo>
                  <a:pt x="12" y="0"/>
                </a:moveTo>
                <a:cubicBezTo>
                  <a:pt x="12" y="0"/>
                  <a:pt x="11" y="0"/>
                  <a:pt x="11" y="1"/>
                </a:cubicBezTo>
                <a:quadBezTo>
                  <a:pt x="11" y="1"/>
                  <a:pt x="11" y="1"/>
                </a:quadBezTo>
                <a:cubicBezTo>
                  <a:pt x="13" y="1"/>
                  <a:pt x="13" y="2"/>
                  <a:pt x="13" y="2"/>
                </a:cubicBezTo>
                <a:cubicBezTo>
                  <a:pt x="13" y="3"/>
                  <a:pt x="13" y="4"/>
                  <a:pt x="14" y="4"/>
                </a:cubicBezTo>
                <a:quadBezTo>
                  <a:pt x="14" y="4"/>
                  <a:pt x="14" y="4"/>
                </a:quadBezTo>
                <a:cubicBezTo>
                  <a:pt x="13" y="5"/>
                  <a:pt x="12" y="5"/>
                  <a:pt x="12" y="5"/>
                </a:cubicBezTo>
                <a:cubicBezTo>
                  <a:pt x="11" y="5"/>
                  <a:pt x="11" y="3"/>
                  <a:pt x="9" y="3"/>
                </a:cubicBezTo>
                <a:quadBezTo>
                  <a:pt x="9" y="5"/>
                  <a:pt x="11" y="6"/>
                </a:quadBezTo>
                <a:cubicBezTo>
                  <a:pt x="11" y="6"/>
                  <a:pt x="10" y="6"/>
                  <a:pt x="10" y="6"/>
                </a:cubicBezTo>
                <a:cubicBezTo>
                  <a:pt x="9" y="6"/>
                  <a:pt x="8" y="6"/>
                  <a:pt x="7" y="6"/>
                </a:cubicBezTo>
                <a:cubicBezTo>
                  <a:pt x="7" y="6"/>
                  <a:pt x="6" y="7"/>
                  <a:pt x="5" y="7"/>
                </a:cubicBezTo>
                <a:cubicBezTo>
                  <a:pt x="4" y="7"/>
                  <a:pt x="4" y="6"/>
                  <a:pt x="3" y="4"/>
                </a:cubicBezTo>
                <a:quadBezTo>
                  <a:pt x="0" y="7"/>
                  <a:pt x="0" y="7"/>
                </a:quadBezTo>
                <a:quadBezTo>
                  <a:pt x="1" y="7"/>
                  <a:pt x="1" y="7"/>
                </a:quadBezTo>
                <a:cubicBezTo>
                  <a:pt x="1" y="7"/>
                  <a:pt x="1" y="6"/>
                  <a:pt x="2" y="6"/>
                </a:cubicBezTo>
                <a:quadBezTo>
                  <a:pt x="2" y="6"/>
                  <a:pt x="3" y="6"/>
                </a:quadBezTo>
                <a:quadBezTo>
                  <a:pt x="3" y="6"/>
                  <a:pt x="3" y="6"/>
                </a:quadBezTo>
                <a:cubicBezTo>
                  <a:pt x="5" y="8"/>
                  <a:pt x="3" y="10"/>
                  <a:pt x="3" y="10"/>
                </a:cubicBezTo>
                <a:cubicBezTo>
                  <a:pt x="4" y="9"/>
                  <a:pt x="5" y="7"/>
                  <a:pt x="6" y="7"/>
                </a:cubicBezTo>
                <a:quadBezTo>
                  <a:pt x="7" y="7"/>
                  <a:pt x="8" y="8"/>
                </a:quadBezTo>
                <a:cubicBezTo>
                  <a:pt x="8" y="9"/>
                  <a:pt x="7" y="8"/>
                  <a:pt x="7" y="9"/>
                </a:cubicBezTo>
                <a:cubicBezTo>
                  <a:pt x="8" y="9"/>
                  <a:pt x="9" y="9"/>
                  <a:pt x="9" y="8"/>
                </a:cubicBezTo>
                <a:quadBezTo>
                  <a:pt x="9" y="9"/>
                  <a:pt x="9" y="9"/>
                </a:quadBezTo>
                <a:cubicBezTo>
                  <a:pt x="10" y="9"/>
                  <a:pt x="11" y="8"/>
                  <a:pt x="12" y="8"/>
                </a:cubicBezTo>
                <a:cubicBezTo>
                  <a:pt x="12" y="8"/>
                  <a:pt x="13" y="9"/>
                  <a:pt x="14" y="9"/>
                </a:cubicBezTo>
                <a:cubicBezTo>
                  <a:pt x="14" y="8"/>
                  <a:pt x="12" y="7"/>
                  <a:pt x="13" y="5"/>
                </a:cubicBezTo>
                <a:cubicBezTo>
                  <a:pt x="15" y="4"/>
                  <a:pt x="16" y="3"/>
                  <a:pt x="17" y="3"/>
                </a:cubicBezTo>
                <a:cubicBezTo>
                  <a:pt x="17" y="3"/>
                  <a:pt x="16" y="2"/>
                  <a:pt x="15" y="2"/>
                </a:cubicBezTo>
                <a:cubicBezTo>
                  <a:pt x="14" y="1"/>
                  <a:pt x="13" y="0"/>
                  <a:pt x="1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37" name="Google Shape;437;p21"/>
          <p:cNvSpPr/>
          <p:nvPr/>
        </p:nvSpPr>
        <p:spPr>
          <a:xfrm rot="10800000" flipH="1">
            <a:off x="11382271" y="5992069"/>
            <a:ext cx="66675" cy="49826"/>
          </a:xfrm>
          <a:custGeom>
            <a:avLst/>
            <a:gdLst/>
            <a:ahLst/>
            <a:cxnLst/>
            <a:rect l="l" t="t" r="r" b="b"/>
            <a:pathLst>
              <a:path w="18" h="13" extrusionOk="0">
                <a:moveTo>
                  <a:pt x="1" y="12"/>
                </a:moveTo>
                <a:cubicBezTo>
                  <a:pt x="1" y="12"/>
                  <a:pt x="1" y="13"/>
                  <a:pt x="1" y="13"/>
                </a:cubicBezTo>
                <a:quadBezTo>
                  <a:pt x="1" y="13"/>
                  <a:pt x="1" y="12"/>
                </a:quadBezTo>
                <a:moveTo>
                  <a:pt x="2" y="11"/>
                </a:moveTo>
                <a:cubicBezTo>
                  <a:pt x="2" y="12"/>
                  <a:pt x="1" y="12"/>
                  <a:pt x="1" y="12"/>
                </a:cubicBezTo>
                <a:cubicBezTo>
                  <a:pt x="1" y="12"/>
                  <a:pt x="2" y="12"/>
                  <a:pt x="2" y="12"/>
                </a:cubicBezTo>
                <a:quadBezTo>
                  <a:pt x="2" y="12"/>
                  <a:pt x="2" y="12"/>
                </a:quadBezTo>
                <a:quadBezTo>
                  <a:pt x="2" y="12"/>
                  <a:pt x="2" y="12"/>
                </a:quadBezTo>
                <a:quadBezTo>
                  <a:pt x="3" y="12"/>
                  <a:pt x="3" y="11"/>
                </a:quadBezTo>
                <a:quadBezTo>
                  <a:pt x="3" y="11"/>
                  <a:pt x="3" y="11"/>
                </a:quadBezTo>
                <a:quadBezTo>
                  <a:pt x="2" y="11"/>
                  <a:pt x="2" y="11"/>
                </a:quadBezTo>
                <a:moveTo>
                  <a:pt x="1" y="11"/>
                </a:moveTo>
                <a:quadBezTo>
                  <a:pt x="1" y="11"/>
                  <a:pt x="1" y="11"/>
                </a:quadBezTo>
                <a:quadBezTo>
                  <a:pt x="1" y="11"/>
                  <a:pt x="1" y="11"/>
                </a:quadBezTo>
                <a:quadBezTo>
                  <a:pt x="1" y="11"/>
                  <a:pt x="1" y="11"/>
                </a:quadBezTo>
                <a:moveTo>
                  <a:pt x="7" y="9"/>
                </a:moveTo>
                <a:cubicBezTo>
                  <a:pt x="7" y="9"/>
                  <a:pt x="7" y="10"/>
                  <a:pt x="8" y="11"/>
                </a:cubicBezTo>
                <a:cubicBezTo>
                  <a:pt x="8" y="10"/>
                  <a:pt x="8" y="9"/>
                  <a:pt x="7" y="9"/>
                </a:cubicBezTo>
                <a:moveTo>
                  <a:pt x="18" y="6"/>
                </a:moveTo>
                <a:quadBezTo>
                  <a:pt x="18" y="6"/>
                  <a:pt x="17" y="6"/>
                </a:quadBezTo>
                <a:quadBezTo>
                  <a:pt x="18" y="6"/>
                  <a:pt x="18" y="6"/>
                </a:quadBezTo>
                <a:moveTo>
                  <a:pt x="8" y="2"/>
                </a:moveTo>
                <a:quadBezTo>
                  <a:pt x="9" y="3"/>
                  <a:pt x="9" y="3"/>
                </a:quadBezTo>
                <a:quadBezTo>
                  <a:pt x="9" y="3"/>
                  <a:pt x="9" y="3"/>
                </a:quadBezTo>
                <a:quadBezTo>
                  <a:pt x="9" y="3"/>
                  <a:pt x="9" y="2"/>
                </a:quadBezTo>
                <a:cubicBezTo>
                  <a:pt x="9" y="2"/>
                  <a:pt x="8" y="2"/>
                  <a:pt x="8" y="2"/>
                </a:cubicBezTo>
                <a:moveTo>
                  <a:pt x="3" y="6"/>
                </a:moveTo>
                <a:quadBezTo>
                  <a:pt x="2" y="5"/>
                  <a:pt x="2" y="5"/>
                </a:quadBezTo>
                <a:quadBezTo>
                  <a:pt x="3" y="6"/>
                  <a:pt x="3" y="6"/>
                </a:quadBezTo>
                <a:moveTo>
                  <a:pt x="5" y="0"/>
                </a:moveTo>
                <a:cubicBezTo>
                  <a:pt x="6" y="1"/>
                  <a:pt x="5" y="3"/>
                  <a:pt x="4" y="3"/>
                </a:cubicBezTo>
                <a:quadBezTo>
                  <a:pt x="3" y="3"/>
                  <a:pt x="3" y="3"/>
                </a:quadBezTo>
                <a:cubicBezTo>
                  <a:pt x="3" y="3"/>
                  <a:pt x="4" y="3"/>
                  <a:pt x="4" y="2"/>
                </a:cubicBezTo>
                <a:quadBezTo>
                  <a:pt x="0" y="3"/>
                  <a:pt x="0" y="3"/>
                </a:quadBezTo>
                <a:cubicBezTo>
                  <a:pt x="3" y="3"/>
                  <a:pt x="1" y="7"/>
                  <a:pt x="3" y="8"/>
                </a:cubicBezTo>
                <a:cubicBezTo>
                  <a:pt x="3" y="8"/>
                  <a:pt x="2" y="8"/>
                  <a:pt x="2" y="8"/>
                </a:cubicBezTo>
                <a:cubicBezTo>
                  <a:pt x="1" y="8"/>
                  <a:pt x="3" y="10"/>
                  <a:pt x="1" y="11"/>
                </a:cubicBezTo>
                <a:cubicBezTo>
                  <a:pt x="1" y="11"/>
                  <a:pt x="2" y="11"/>
                  <a:pt x="2" y="11"/>
                </a:cubicBezTo>
                <a:quadBezTo>
                  <a:pt x="2" y="11"/>
                  <a:pt x="2" y="11"/>
                </a:quadBezTo>
                <a:cubicBezTo>
                  <a:pt x="3" y="10"/>
                  <a:pt x="5" y="9"/>
                  <a:pt x="6" y="9"/>
                </a:cubicBezTo>
                <a:quadBezTo>
                  <a:pt x="7" y="9"/>
                  <a:pt x="7" y="9"/>
                </a:quadBezTo>
                <a:cubicBezTo>
                  <a:pt x="7" y="8"/>
                  <a:pt x="6" y="8"/>
                  <a:pt x="5" y="7"/>
                </a:cubicBezTo>
                <a:cubicBezTo>
                  <a:pt x="6" y="5"/>
                  <a:pt x="8" y="6"/>
                  <a:pt x="10" y="5"/>
                </a:cubicBezTo>
                <a:quadBezTo>
                  <a:pt x="10" y="5"/>
                  <a:pt x="9" y="5"/>
                </a:quadBezTo>
                <a:quadBezTo>
                  <a:pt x="11" y="4"/>
                  <a:pt x="11" y="4"/>
                </a:quadBezTo>
                <a:cubicBezTo>
                  <a:pt x="14" y="6"/>
                  <a:pt x="8" y="6"/>
                  <a:pt x="11" y="8"/>
                </a:cubicBezTo>
                <a:cubicBezTo>
                  <a:pt x="14" y="7"/>
                  <a:pt x="15" y="7"/>
                  <a:pt x="17" y="6"/>
                </a:cubicBezTo>
                <a:quadBezTo>
                  <a:pt x="17" y="6"/>
                  <a:pt x="17" y="6"/>
                </a:quadBezTo>
                <a:cubicBezTo>
                  <a:pt x="14" y="6"/>
                  <a:pt x="12" y="3"/>
                  <a:pt x="12" y="1"/>
                </a:cubicBezTo>
                <a:cubicBezTo>
                  <a:pt x="11" y="1"/>
                  <a:pt x="10" y="4"/>
                  <a:pt x="8" y="4"/>
                </a:cubicBezTo>
                <a:quadBezTo>
                  <a:pt x="8" y="4"/>
                  <a:pt x="7" y="3"/>
                </a:quadBezTo>
                <a:quadBezTo>
                  <a:pt x="7" y="2"/>
                  <a:pt x="8" y="2"/>
                </a:quadBezTo>
                <a:quadBezTo>
                  <a:pt x="8" y="2"/>
                  <a:pt x="8" y="2"/>
                </a:quadBezTo>
                <a:quadBezTo>
                  <a:pt x="5" y="0"/>
                  <a:pt x="5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38" name="Google Shape;438;p21"/>
          <p:cNvSpPr/>
          <p:nvPr/>
        </p:nvSpPr>
        <p:spPr>
          <a:xfrm rot="10800000" flipH="1">
            <a:off x="11388620" y="6019246"/>
            <a:ext cx="4763" cy="3020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0" y="0"/>
                </a:moveTo>
                <a:lnTo>
                  <a:pt x="3" y="2"/>
                </a:lnTo>
                <a:lnTo>
                  <a:pt x="0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39" name="Google Shape;439;p21"/>
          <p:cNvSpPr/>
          <p:nvPr/>
        </p:nvSpPr>
        <p:spPr>
          <a:xfrm rot="10800000" flipH="1">
            <a:off x="11388620" y="6019246"/>
            <a:ext cx="4763" cy="3020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0" y="0"/>
                </a:moveTo>
                <a:lnTo>
                  <a:pt x="3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40" name="Google Shape;440;p21"/>
          <p:cNvSpPr/>
          <p:nvPr/>
        </p:nvSpPr>
        <p:spPr>
          <a:xfrm rot="10800000" flipH="1">
            <a:off x="11415609" y="5976971"/>
            <a:ext cx="11113" cy="7550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7" y="0"/>
                </a:moveTo>
                <a:lnTo>
                  <a:pt x="0" y="3"/>
                </a:lnTo>
                <a:lnTo>
                  <a:pt x="0" y="5"/>
                </a:lnTo>
                <a:lnTo>
                  <a:pt x="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41" name="Google Shape;441;p21"/>
          <p:cNvSpPr/>
          <p:nvPr/>
        </p:nvSpPr>
        <p:spPr>
          <a:xfrm rot="10800000" flipH="1">
            <a:off x="11415609" y="5976971"/>
            <a:ext cx="11113" cy="7550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7" y="0"/>
                </a:moveTo>
                <a:lnTo>
                  <a:pt x="0" y="3"/>
                </a:lnTo>
                <a:lnTo>
                  <a:pt x="0" y="5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42" name="Google Shape;442;p21"/>
          <p:cNvSpPr/>
          <p:nvPr/>
        </p:nvSpPr>
        <p:spPr>
          <a:xfrm rot="10800000" flipH="1">
            <a:off x="11542608" y="5184289"/>
            <a:ext cx="7938" cy="7550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5" y="0"/>
                </a:moveTo>
                <a:lnTo>
                  <a:pt x="0" y="5"/>
                </a:lnTo>
                <a:lnTo>
                  <a:pt x="5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43" name="Google Shape;443;p21"/>
          <p:cNvSpPr/>
          <p:nvPr/>
        </p:nvSpPr>
        <p:spPr>
          <a:xfrm rot="10800000" flipH="1">
            <a:off x="11542608" y="5184289"/>
            <a:ext cx="7938" cy="7550"/>
          </a:xfrm>
          <a:custGeom>
            <a:avLst/>
            <a:gdLst/>
            <a:ahLst/>
            <a:cxnLst/>
            <a:rect l="l" t="t" r="r" b="b"/>
            <a:pathLst>
              <a:path w="5" h="5" extrusionOk="0">
                <a:moveTo>
                  <a:pt x="5" y="0"/>
                </a:moveTo>
                <a:lnTo>
                  <a:pt x="0" y="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44" name="Google Shape;444;p21"/>
          <p:cNvSpPr/>
          <p:nvPr/>
        </p:nvSpPr>
        <p:spPr>
          <a:xfrm rot="10800000" flipH="1">
            <a:off x="11434659" y="5976971"/>
            <a:ext cx="14288" cy="10570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2" y="0"/>
                </a:moveTo>
                <a:quadBezTo>
                  <a:pt x="0" y="0"/>
                  <a:pt x="1" y="1"/>
                </a:quadBezTo>
                <a:quadBezTo>
                  <a:pt x="1" y="2"/>
                  <a:pt x="1" y="2"/>
                </a:quadBezTo>
                <a:quadBezTo>
                  <a:pt x="1" y="2"/>
                  <a:pt x="0" y="1"/>
                </a:quadBezTo>
                <a:quadBezTo>
                  <a:pt x="0" y="3"/>
                  <a:pt x="0" y="3"/>
                </a:quadBezTo>
                <a:quadBezTo>
                  <a:pt x="1" y="3"/>
                  <a:pt x="1" y="3"/>
                </a:quadBezTo>
                <a:cubicBezTo>
                  <a:pt x="4" y="3"/>
                  <a:pt x="1" y="2"/>
                  <a:pt x="3" y="0"/>
                </a:cubicBezTo>
                <a:quadBezTo>
                  <a:pt x="2" y="0"/>
                  <a:pt x="2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45" name="Google Shape;445;p21"/>
          <p:cNvSpPr/>
          <p:nvPr/>
        </p:nvSpPr>
        <p:spPr>
          <a:xfrm rot="10800000" flipH="1">
            <a:off x="11577534" y="5214487"/>
            <a:ext cx="25400" cy="15099"/>
          </a:xfrm>
          <a:custGeom>
            <a:avLst/>
            <a:gdLst/>
            <a:ahLst/>
            <a:cxnLst/>
            <a:rect l="l" t="t" r="r" b="b"/>
            <a:pathLst>
              <a:path w="7" h="4" extrusionOk="0">
                <a:moveTo>
                  <a:pt x="3" y="0"/>
                </a:moveTo>
                <a:quadBezTo>
                  <a:pt x="3" y="0"/>
                  <a:pt x="2" y="0"/>
                </a:quadBezTo>
                <a:cubicBezTo>
                  <a:pt x="0" y="2"/>
                  <a:pt x="2" y="4"/>
                  <a:pt x="4" y="4"/>
                </a:cubicBezTo>
                <a:quadBezTo>
                  <a:pt x="4" y="4"/>
                  <a:pt x="4" y="4"/>
                </a:quadBezTo>
                <a:cubicBezTo>
                  <a:pt x="7" y="4"/>
                  <a:pt x="5" y="0"/>
                  <a:pt x="3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46" name="Google Shape;446;p21"/>
          <p:cNvSpPr/>
          <p:nvPr/>
        </p:nvSpPr>
        <p:spPr>
          <a:xfrm rot="10800000" flipH="1">
            <a:off x="10720284" y="5957343"/>
            <a:ext cx="401638" cy="381997"/>
          </a:xfrm>
          <a:custGeom>
            <a:avLst/>
            <a:gdLst/>
            <a:ahLst/>
            <a:cxnLst/>
            <a:rect l="l" t="t" r="r" b="b"/>
            <a:pathLst>
              <a:path w="107" h="100" extrusionOk="0">
                <a:moveTo>
                  <a:pt x="75" y="0"/>
                </a:moveTo>
                <a:cubicBezTo>
                  <a:pt x="72" y="0"/>
                  <a:pt x="75" y="7"/>
                  <a:pt x="72" y="8"/>
                </a:cubicBezTo>
                <a:cubicBezTo>
                  <a:pt x="61" y="15"/>
                  <a:pt x="50" y="20"/>
                  <a:pt x="38" y="20"/>
                </a:cubicBezTo>
                <a:cubicBezTo>
                  <a:pt x="36" y="20"/>
                  <a:pt x="33" y="20"/>
                  <a:pt x="30" y="19"/>
                </a:cubicBezTo>
                <a:quadBezTo>
                  <a:pt x="23" y="3"/>
                  <a:pt x="23" y="3"/>
                </a:quadBezTo>
                <a:cubicBezTo>
                  <a:pt x="23" y="3"/>
                  <a:pt x="21" y="4"/>
                  <a:pt x="20" y="4"/>
                </a:cubicBezTo>
                <a:quadBezTo>
                  <a:pt x="19" y="4"/>
                  <a:pt x="19" y="4"/>
                </a:quadBezTo>
                <a:cubicBezTo>
                  <a:pt x="20" y="13"/>
                  <a:pt x="26" y="20"/>
                  <a:pt x="26" y="28"/>
                </a:cubicBezTo>
                <a:cubicBezTo>
                  <a:pt x="25" y="28"/>
                  <a:pt x="26" y="26"/>
                  <a:pt x="25" y="26"/>
                </a:cubicBezTo>
                <a:quadBezTo>
                  <a:pt x="25" y="26"/>
                  <a:pt x="24" y="26"/>
                </a:quadBezTo>
                <a:cubicBezTo>
                  <a:pt x="26" y="29"/>
                  <a:pt x="29" y="32"/>
                  <a:pt x="27" y="35"/>
                </a:cubicBezTo>
                <a:cubicBezTo>
                  <a:pt x="20" y="36"/>
                  <a:pt x="20" y="40"/>
                  <a:pt x="15" y="40"/>
                </a:cubicBezTo>
                <a:cubicBezTo>
                  <a:pt x="14" y="40"/>
                  <a:pt x="13" y="40"/>
                  <a:pt x="12" y="40"/>
                </a:cubicBezTo>
                <a:cubicBezTo>
                  <a:pt x="10" y="42"/>
                  <a:pt x="12" y="44"/>
                  <a:pt x="12" y="46"/>
                </a:cubicBezTo>
                <a:cubicBezTo>
                  <a:pt x="11" y="47"/>
                  <a:pt x="10" y="47"/>
                  <a:pt x="9" y="47"/>
                </a:cubicBezTo>
                <a:quadBezTo>
                  <a:pt x="8" y="47"/>
                  <a:pt x="7" y="46"/>
                </a:quadBezTo>
                <a:cubicBezTo>
                  <a:pt x="4" y="47"/>
                  <a:pt x="6" y="54"/>
                  <a:pt x="3" y="57"/>
                </a:cubicBezTo>
                <a:cubicBezTo>
                  <a:pt x="2" y="58"/>
                  <a:pt x="0" y="59"/>
                  <a:pt x="0" y="61"/>
                </a:cubicBezTo>
                <a:cubicBezTo>
                  <a:pt x="2" y="62"/>
                  <a:pt x="6" y="61"/>
                  <a:pt x="6" y="65"/>
                </a:cubicBezTo>
                <a:cubicBezTo>
                  <a:pt x="8" y="68"/>
                  <a:pt x="5" y="71"/>
                  <a:pt x="4" y="75"/>
                </a:cubicBezTo>
                <a:quadBezTo>
                  <a:pt x="9" y="77"/>
                  <a:pt x="9" y="77"/>
                </a:quadBezTo>
                <a:cubicBezTo>
                  <a:pt x="10" y="79"/>
                  <a:pt x="8" y="80"/>
                  <a:pt x="9" y="82"/>
                </a:cubicBezTo>
                <a:cubicBezTo>
                  <a:pt x="11" y="83"/>
                  <a:pt x="13" y="84"/>
                  <a:pt x="15" y="84"/>
                </a:cubicBezTo>
                <a:cubicBezTo>
                  <a:pt x="17" y="87"/>
                  <a:pt x="16" y="90"/>
                  <a:pt x="15" y="93"/>
                </a:cubicBezTo>
                <a:cubicBezTo>
                  <a:pt x="23" y="94"/>
                  <a:pt x="31" y="96"/>
                  <a:pt x="38" y="100"/>
                </a:cubicBezTo>
                <a:cubicBezTo>
                  <a:pt x="42" y="99"/>
                  <a:pt x="46" y="98"/>
                  <a:pt x="50" y="98"/>
                </a:cubicBezTo>
                <a:cubicBezTo>
                  <a:pt x="53" y="98"/>
                  <a:pt x="56" y="99"/>
                  <a:pt x="59" y="99"/>
                </a:cubicBezTo>
                <a:cubicBezTo>
                  <a:pt x="62" y="99"/>
                  <a:pt x="65" y="99"/>
                  <a:pt x="69" y="99"/>
                </a:cubicBezTo>
                <a:cubicBezTo>
                  <a:pt x="71" y="99"/>
                  <a:pt x="74" y="99"/>
                  <a:pt x="77" y="99"/>
                </a:cubicBezTo>
                <a:quadBezTo>
                  <a:pt x="80" y="92"/>
                  <a:pt x="80" y="92"/>
                </a:quadBezTo>
                <a:quadBezTo>
                  <a:pt x="80" y="92"/>
                  <a:pt x="81" y="92"/>
                </a:quadBezTo>
                <a:cubicBezTo>
                  <a:pt x="84" y="92"/>
                  <a:pt x="86" y="95"/>
                  <a:pt x="88" y="95"/>
                </a:cubicBezTo>
                <a:cubicBezTo>
                  <a:pt x="91" y="91"/>
                  <a:pt x="84" y="92"/>
                  <a:pt x="87" y="88"/>
                </a:cubicBezTo>
                <a:cubicBezTo>
                  <a:pt x="91" y="84"/>
                  <a:pt x="97" y="86"/>
                  <a:pt x="101" y="84"/>
                </a:cubicBezTo>
                <a:cubicBezTo>
                  <a:pt x="100" y="82"/>
                  <a:pt x="97" y="81"/>
                  <a:pt x="95" y="80"/>
                </a:cubicBezTo>
                <a:cubicBezTo>
                  <a:pt x="95" y="77"/>
                  <a:pt x="98" y="73"/>
                  <a:pt x="100" y="70"/>
                </a:cubicBezTo>
                <a:cubicBezTo>
                  <a:pt x="100" y="70"/>
                  <a:pt x="101" y="70"/>
                  <a:pt x="102" y="70"/>
                </a:cubicBezTo>
                <a:cubicBezTo>
                  <a:pt x="103" y="70"/>
                  <a:pt x="105" y="70"/>
                  <a:pt x="106" y="69"/>
                </a:cubicBezTo>
                <a:cubicBezTo>
                  <a:pt x="106" y="65"/>
                  <a:pt x="97" y="68"/>
                  <a:pt x="101" y="61"/>
                </a:cubicBezTo>
                <a:cubicBezTo>
                  <a:pt x="100" y="56"/>
                  <a:pt x="106" y="60"/>
                  <a:pt x="107" y="56"/>
                </a:cubicBezTo>
                <a:quadBezTo>
                  <a:pt x="106" y="54"/>
                  <a:pt x="105" y="54"/>
                </a:quadBezTo>
                <a:quadBezTo>
                  <a:pt x="104" y="54"/>
                  <a:pt x="104" y="54"/>
                </a:quadBezTo>
                <a:quadBezTo>
                  <a:pt x="103" y="54"/>
                  <a:pt x="103" y="54"/>
                </a:quadBezTo>
                <a:cubicBezTo>
                  <a:pt x="102" y="54"/>
                  <a:pt x="101" y="54"/>
                  <a:pt x="101" y="54"/>
                </a:cubicBezTo>
                <a:cubicBezTo>
                  <a:pt x="99" y="49"/>
                  <a:pt x="105" y="49"/>
                  <a:pt x="106" y="45"/>
                </a:cubicBezTo>
                <a:quadBezTo>
                  <a:pt x="105" y="45"/>
                  <a:pt x="104" y="45"/>
                </a:quadBezTo>
                <a:cubicBezTo>
                  <a:pt x="103" y="45"/>
                  <a:pt x="102" y="46"/>
                  <a:pt x="100" y="46"/>
                </a:cubicBezTo>
                <a:cubicBezTo>
                  <a:pt x="94" y="41"/>
                  <a:pt x="106" y="40"/>
                  <a:pt x="102" y="36"/>
                </a:cubicBezTo>
                <a:cubicBezTo>
                  <a:pt x="96" y="32"/>
                  <a:pt x="87" y="25"/>
                  <a:pt x="78" y="22"/>
                </a:cubicBezTo>
                <a:cubicBezTo>
                  <a:pt x="72" y="17"/>
                  <a:pt x="82" y="8"/>
                  <a:pt x="77" y="1"/>
                </a:cubicBezTo>
                <a:cubicBezTo>
                  <a:pt x="76" y="1"/>
                  <a:pt x="76" y="0"/>
                  <a:pt x="75" y="0"/>
                </a:cubicBezTo>
              </a:path>
            </a:pathLst>
          </a:custGeom>
          <a:solidFill>
            <a:srgbClr val="957866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47" name="Google Shape;447;p21"/>
          <p:cNvSpPr/>
          <p:nvPr/>
        </p:nvSpPr>
        <p:spPr>
          <a:xfrm rot="10800000" flipH="1">
            <a:off x="11660084" y="5066520"/>
            <a:ext cx="14288" cy="15099"/>
          </a:xfrm>
          <a:custGeom>
            <a:avLst/>
            <a:gdLst/>
            <a:ahLst/>
            <a:cxnLst/>
            <a:rect l="l" t="t" r="r" b="b"/>
            <a:pathLst>
              <a:path w="4" h="4" extrusionOk="0">
                <a:moveTo>
                  <a:pt x="1" y="0"/>
                </a:moveTo>
                <a:cubicBezTo>
                  <a:pt x="0" y="1"/>
                  <a:pt x="1" y="4"/>
                  <a:pt x="3" y="4"/>
                </a:cubicBezTo>
                <a:quadBezTo>
                  <a:pt x="3" y="4"/>
                  <a:pt x="3" y="4"/>
                </a:quadBezTo>
                <a:cubicBezTo>
                  <a:pt x="4" y="3"/>
                  <a:pt x="3" y="1"/>
                  <a:pt x="1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48" name="Google Shape;448;p21"/>
          <p:cNvSpPr/>
          <p:nvPr/>
        </p:nvSpPr>
        <p:spPr>
          <a:xfrm rot="10800000" flipH="1">
            <a:off x="11572771" y="6099269"/>
            <a:ext cx="161925" cy="132869"/>
          </a:xfrm>
          <a:custGeom>
            <a:avLst/>
            <a:gdLst/>
            <a:ahLst/>
            <a:cxnLst/>
            <a:rect l="l" t="t" r="r" b="b"/>
            <a:pathLst>
              <a:path w="43" h="35" extrusionOk="0">
                <a:moveTo>
                  <a:pt x="22" y="27"/>
                </a:moveTo>
                <a:quadBezTo>
                  <a:pt x="21" y="25"/>
                  <a:pt x="21" y="25"/>
                </a:quadBezTo>
                <a:quadBezTo>
                  <a:pt x="22" y="26"/>
                  <a:pt x="22" y="26"/>
                </a:quadBezTo>
                <a:quadBezTo>
                  <a:pt x="22" y="27"/>
                  <a:pt x="22" y="27"/>
                </a:quadBezTo>
                <a:moveTo>
                  <a:pt x="24" y="25"/>
                </a:moveTo>
                <a:quadBezTo>
                  <a:pt x="25" y="23"/>
                  <a:pt x="25" y="23"/>
                </a:quadBezTo>
                <a:quadBezTo>
                  <a:pt x="25" y="23"/>
                  <a:pt x="25" y="23"/>
                </a:quadBezTo>
                <a:quadBezTo>
                  <a:pt x="24" y="25"/>
                  <a:pt x="24" y="25"/>
                </a:quadBezTo>
                <a:moveTo>
                  <a:pt x="15" y="24"/>
                </a:moveTo>
                <a:quadBezTo>
                  <a:pt x="16" y="23"/>
                  <a:pt x="17" y="23"/>
                </a:quadBezTo>
                <a:cubicBezTo>
                  <a:pt x="17" y="23"/>
                  <a:pt x="17" y="24"/>
                  <a:pt x="17" y="24"/>
                </a:cubicBezTo>
                <a:quadBezTo>
                  <a:pt x="17" y="25"/>
                  <a:pt x="18" y="25"/>
                </a:quadBezTo>
                <a:quadBezTo>
                  <a:pt x="18" y="25"/>
                  <a:pt x="18" y="25"/>
                </a:quadBezTo>
                <a:cubicBezTo>
                  <a:pt x="18" y="25"/>
                  <a:pt x="19" y="25"/>
                  <a:pt x="19" y="25"/>
                </a:cubicBezTo>
                <a:quadBezTo>
                  <a:pt x="19" y="25"/>
                  <a:pt x="18" y="25"/>
                </a:quadBezTo>
                <a:quadBezTo>
                  <a:pt x="18" y="25"/>
                  <a:pt x="18" y="25"/>
                </a:quadBezTo>
                <a:cubicBezTo>
                  <a:pt x="17" y="25"/>
                  <a:pt x="20" y="27"/>
                  <a:pt x="18" y="29"/>
                </a:cubicBezTo>
                <a:cubicBezTo>
                  <a:pt x="15" y="27"/>
                  <a:pt x="18" y="27"/>
                  <a:pt x="17" y="25"/>
                </a:cubicBezTo>
                <a:quadBezTo>
                  <a:pt x="13" y="25"/>
                  <a:pt x="13" y="25"/>
                </a:quadBezTo>
                <a:quadBezTo>
                  <a:pt x="15" y="24"/>
                  <a:pt x="15" y="24"/>
                </a:quadBezTo>
                <a:quadBezTo>
                  <a:pt x="15" y="24"/>
                  <a:pt x="15" y="24"/>
                </a:quadBezTo>
                <a:moveTo>
                  <a:pt x="27" y="24"/>
                </a:moveTo>
                <a:quadBezTo>
                  <a:pt x="28" y="23"/>
                  <a:pt x="28" y="23"/>
                </a:quadBezTo>
                <a:quadBezTo>
                  <a:pt x="27" y="24"/>
                  <a:pt x="27" y="24"/>
                </a:quadBezTo>
                <a:moveTo>
                  <a:pt x="11" y="22"/>
                </a:moveTo>
                <a:quadBezTo>
                  <a:pt x="11" y="22"/>
                  <a:pt x="11" y="22"/>
                </a:quadBezTo>
                <a:quadBezTo>
                  <a:pt x="13" y="22"/>
                  <a:pt x="13" y="22"/>
                </a:quadBezTo>
                <a:quadBezTo>
                  <a:pt x="13" y="22"/>
                  <a:pt x="13" y="22"/>
                </a:quadBezTo>
                <a:quadBezTo>
                  <a:pt x="11" y="22"/>
                  <a:pt x="11" y="22"/>
                </a:quadBezTo>
                <a:moveTo>
                  <a:pt x="28" y="18"/>
                </a:moveTo>
                <a:quadBezTo>
                  <a:pt x="26" y="17"/>
                  <a:pt x="26" y="17"/>
                </a:quadBezTo>
                <a:quadBezTo>
                  <a:pt x="28" y="18"/>
                  <a:pt x="28" y="18"/>
                </a:quadBezTo>
                <a:moveTo>
                  <a:pt x="29" y="18"/>
                </a:moveTo>
                <a:quadBezTo>
                  <a:pt x="31" y="16"/>
                  <a:pt x="31" y="16"/>
                </a:quadBezTo>
                <a:quadBezTo>
                  <a:pt x="29" y="18"/>
                  <a:pt x="29" y="18"/>
                </a:quadBezTo>
                <a:moveTo>
                  <a:pt x="14" y="17"/>
                </a:moveTo>
                <a:quadBezTo>
                  <a:pt x="13" y="16"/>
                  <a:pt x="13" y="16"/>
                </a:quadBezTo>
                <a:quadBezTo>
                  <a:pt x="14" y="16"/>
                  <a:pt x="14" y="16"/>
                </a:quadBezTo>
                <a:quadBezTo>
                  <a:pt x="14" y="17"/>
                  <a:pt x="14" y="17"/>
                </a:quadBezTo>
                <a:moveTo>
                  <a:pt x="17" y="10"/>
                </a:moveTo>
                <a:quadBezTo>
                  <a:pt x="17" y="9"/>
                  <a:pt x="17" y="9"/>
                </a:quadBezTo>
                <a:cubicBezTo>
                  <a:pt x="18" y="9"/>
                  <a:pt x="17" y="9"/>
                  <a:pt x="17" y="10"/>
                </a:cubicBezTo>
                <a:moveTo>
                  <a:pt x="22" y="0"/>
                </a:moveTo>
                <a:quadBezTo>
                  <a:pt x="21" y="0"/>
                  <a:pt x="20" y="0"/>
                </a:quadBezTo>
                <a:quadBezTo>
                  <a:pt x="19" y="0"/>
                  <a:pt x="18" y="0"/>
                </a:quadBezTo>
                <a:cubicBezTo>
                  <a:pt x="13" y="0"/>
                  <a:pt x="13" y="7"/>
                  <a:pt x="8" y="8"/>
                </a:cubicBezTo>
                <a:cubicBezTo>
                  <a:pt x="9" y="11"/>
                  <a:pt x="4" y="11"/>
                  <a:pt x="6" y="15"/>
                </a:cubicBezTo>
                <a:cubicBezTo>
                  <a:pt x="0" y="19"/>
                  <a:pt x="12" y="21"/>
                  <a:pt x="6" y="25"/>
                </a:cubicBezTo>
                <a:cubicBezTo>
                  <a:pt x="9" y="26"/>
                  <a:pt x="12" y="27"/>
                  <a:pt x="11" y="31"/>
                </a:cubicBezTo>
                <a:quadBezTo>
                  <a:pt x="12" y="30"/>
                  <a:pt x="13" y="30"/>
                </a:quadBezTo>
                <a:cubicBezTo>
                  <a:pt x="15" y="30"/>
                  <a:pt x="17" y="33"/>
                  <a:pt x="19" y="35"/>
                </a:cubicBezTo>
                <a:quadBezTo>
                  <a:pt x="19" y="35"/>
                  <a:pt x="20" y="35"/>
                </a:quadBezTo>
                <a:cubicBezTo>
                  <a:pt x="21" y="35"/>
                  <a:pt x="22" y="32"/>
                  <a:pt x="23" y="32"/>
                </a:cubicBezTo>
                <a:quadBezTo>
                  <a:pt x="24" y="32"/>
                  <a:pt x="24" y="32"/>
                </a:quadBezTo>
                <a:cubicBezTo>
                  <a:pt x="26" y="32"/>
                  <a:pt x="28" y="33"/>
                  <a:pt x="29" y="34"/>
                </a:cubicBezTo>
                <a:cubicBezTo>
                  <a:pt x="27" y="27"/>
                  <a:pt x="36" y="32"/>
                  <a:pt x="37" y="26"/>
                </a:cubicBezTo>
                <a:cubicBezTo>
                  <a:pt x="43" y="17"/>
                  <a:pt x="35" y="11"/>
                  <a:pt x="33" y="4"/>
                </a:cubicBezTo>
                <a:cubicBezTo>
                  <a:pt x="32" y="4"/>
                  <a:pt x="31" y="5"/>
                  <a:pt x="31" y="5"/>
                </a:cubicBezTo>
                <a:cubicBezTo>
                  <a:pt x="29" y="5"/>
                  <a:pt x="28" y="3"/>
                  <a:pt x="26" y="2"/>
                </a:cubicBezTo>
                <a:cubicBezTo>
                  <a:pt x="25" y="1"/>
                  <a:pt x="24" y="0"/>
                  <a:pt x="22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49" name="Google Shape;449;p21"/>
          <p:cNvSpPr/>
          <p:nvPr/>
        </p:nvSpPr>
        <p:spPr>
          <a:xfrm rot="10800000" flipH="1">
            <a:off x="11614046" y="6146075"/>
            <a:ext cx="7938" cy="1510"/>
          </a:xfrm>
          <a:prstGeom prst="rect">
            <a:avLst/>
          </a:pr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50" name="Google Shape;450;p21"/>
          <p:cNvSpPr/>
          <p:nvPr/>
        </p:nvSpPr>
        <p:spPr>
          <a:xfrm rot="10800000" flipH="1">
            <a:off x="11614046" y="6146075"/>
            <a:ext cx="7938" cy="151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51" name="Google Shape;451;p21"/>
          <p:cNvSpPr/>
          <p:nvPr/>
        </p:nvSpPr>
        <p:spPr>
          <a:xfrm rot="10800000" flipH="1">
            <a:off x="11621984" y="6121917"/>
            <a:ext cx="25400" cy="22648"/>
          </a:xfrm>
          <a:custGeom>
            <a:avLst/>
            <a:gdLst/>
            <a:ahLst/>
            <a:cxnLst/>
            <a:rect l="l" t="t" r="r" b="b"/>
            <a:pathLst>
              <a:path w="7" h="6" extrusionOk="0">
                <a:moveTo>
                  <a:pt x="5" y="2"/>
                </a:moveTo>
                <a:quadBezTo>
                  <a:pt x="5" y="2"/>
                  <a:pt x="5" y="2"/>
                </a:quadBezTo>
                <a:quadBezTo>
                  <a:pt x="5" y="2"/>
                  <a:pt x="5" y="2"/>
                </a:quadBezTo>
                <a:quadBezTo>
                  <a:pt x="6" y="2"/>
                  <a:pt x="6" y="2"/>
                </a:quadBezTo>
                <a:cubicBezTo>
                  <a:pt x="6" y="2"/>
                  <a:pt x="5" y="2"/>
                  <a:pt x="5" y="2"/>
                </a:cubicBezTo>
                <a:moveTo>
                  <a:pt x="4" y="0"/>
                </a:moveTo>
                <a:quadBezTo>
                  <a:pt x="3" y="0"/>
                  <a:pt x="2" y="1"/>
                </a:quadBezTo>
                <a:quadBezTo>
                  <a:pt x="2" y="1"/>
                  <a:pt x="2" y="1"/>
                </a:quadBezTo>
                <a:quadBezTo>
                  <a:pt x="0" y="2"/>
                  <a:pt x="0" y="2"/>
                </a:quadBezTo>
                <a:quadBezTo>
                  <a:pt x="4" y="2"/>
                  <a:pt x="4" y="2"/>
                </a:quadBezTo>
                <a:cubicBezTo>
                  <a:pt x="5" y="4"/>
                  <a:pt x="2" y="4"/>
                  <a:pt x="5" y="6"/>
                </a:cubicBezTo>
                <a:cubicBezTo>
                  <a:pt x="7" y="4"/>
                  <a:pt x="4" y="2"/>
                  <a:pt x="5" y="2"/>
                </a:cubicBezTo>
                <a:quadBezTo>
                  <a:pt x="4" y="2"/>
                  <a:pt x="4" y="1"/>
                </a:quadBezTo>
                <a:cubicBezTo>
                  <a:pt x="4" y="1"/>
                  <a:pt x="4" y="0"/>
                  <a:pt x="4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52" name="Google Shape;452;p21"/>
          <p:cNvSpPr/>
          <p:nvPr/>
        </p:nvSpPr>
        <p:spPr>
          <a:xfrm rot="10800000" flipH="1">
            <a:off x="11621983" y="6167214"/>
            <a:ext cx="3175" cy="3020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2" y="0"/>
                </a:moveTo>
                <a:lnTo>
                  <a:pt x="0" y="0"/>
                </a:lnTo>
                <a:lnTo>
                  <a:pt x="2" y="2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53" name="Google Shape;453;p21"/>
          <p:cNvSpPr/>
          <p:nvPr/>
        </p:nvSpPr>
        <p:spPr>
          <a:xfrm rot="10800000" flipH="1">
            <a:off x="11621983" y="6167214"/>
            <a:ext cx="3175" cy="3020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2" y="0"/>
                </a:moveTo>
                <a:lnTo>
                  <a:pt x="0" y="0"/>
                </a:lnTo>
                <a:lnTo>
                  <a:pt x="2" y="2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54" name="Google Shape;454;p21"/>
          <p:cNvSpPr/>
          <p:nvPr/>
        </p:nvSpPr>
        <p:spPr>
          <a:xfrm rot="10800000" flipH="1">
            <a:off x="11636271" y="6194391"/>
            <a:ext cx="4763" cy="302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quadBezTo>
                  <a:pt x="0" y="1"/>
                  <a:pt x="0" y="1"/>
                </a:quadBezTo>
                <a:cubicBezTo>
                  <a:pt x="0" y="0"/>
                  <a:pt x="1" y="0"/>
                  <a:pt x="0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55" name="Google Shape;455;p21"/>
          <p:cNvSpPr/>
          <p:nvPr/>
        </p:nvSpPr>
        <p:spPr>
          <a:xfrm rot="10800000" flipH="1">
            <a:off x="11652147" y="6129467"/>
            <a:ext cx="3175" cy="7550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0" y="0"/>
                </a:moveTo>
                <a:lnTo>
                  <a:pt x="2" y="5"/>
                </a:lnTo>
                <a:lnTo>
                  <a:pt x="2" y="3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56" name="Google Shape;456;p21"/>
          <p:cNvSpPr/>
          <p:nvPr/>
        </p:nvSpPr>
        <p:spPr>
          <a:xfrm rot="10800000" flipH="1">
            <a:off x="11652147" y="6129467"/>
            <a:ext cx="3175" cy="7550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0" y="0"/>
                </a:moveTo>
                <a:lnTo>
                  <a:pt x="2" y="5"/>
                </a:lnTo>
                <a:lnTo>
                  <a:pt x="2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57" name="Google Shape;457;p21"/>
          <p:cNvSpPr/>
          <p:nvPr/>
        </p:nvSpPr>
        <p:spPr>
          <a:xfrm rot="10800000" flipH="1">
            <a:off x="11663259" y="6137016"/>
            <a:ext cx="3175" cy="7550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2" y="0"/>
                </a:moveTo>
                <a:lnTo>
                  <a:pt x="2" y="0"/>
                </a:lnTo>
                <a:lnTo>
                  <a:pt x="0" y="5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58" name="Google Shape;458;p21"/>
          <p:cNvSpPr/>
          <p:nvPr/>
        </p:nvSpPr>
        <p:spPr>
          <a:xfrm rot="10800000" flipH="1">
            <a:off x="11663259" y="6137016"/>
            <a:ext cx="3175" cy="7550"/>
          </a:xfrm>
          <a:custGeom>
            <a:avLst/>
            <a:gdLst/>
            <a:ahLst/>
            <a:cxnLst/>
            <a:rect l="l" t="t" r="r" b="b"/>
            <a:pathLst>
              <a:path w="2" h="5" extrusionOk="0">
                <a:moveTo>
                  <a:pt x="2" y="0"/>
                </a:moveTo>
                <a:lnTo>
                  <a:pt x="2" y="0"/>
                </a:lnTo>
                <a:lnTo>
                  <a:pt x="0" y="5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59" name="Google Shape;459;p21"/>
          <p:cNvSpPr/>
          <p:nvPr/>
        </p:nvSpPr>
        <p:spPr>
          <a:xfrm rot="10800000" flipH="1">
            <a:off x="11674371" y="6140035"/>
            <a:ext cx="3175" cy="4530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2" y="0"/>
                </a:moveTo>
                <a:lnTo>
                  <a:pt x="0" y="3"/>
                </a:lnTo>
                <a:lnTo>
                  <a:pt x="2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60" name="Google Shape;460;p21"/>
          <p:cNvSpPr/>
          <p:nvPr/>
        </p:nvSpPr>
        <p:spPr>
          <a:xfrm rot="10800000" flipH="1">
            <a:off x="11674371" y="6140035"/>
            <a:ext cx="3175" cy="4530"/>
          </a:xfrm>
          <a:custGeom>
            <a:avLst/>
            <a:gdLst/>
            <a:ahLst/>
            <a:cxnLst/>
            <a:rect l="l" t="t" r="r" b="b"/>
            <a:pathLst>
              <a:path w="2" h="3" extrusionOk="0">
                <a:moveTo>
                  <a:pt x="2" y="0"/>
                </a:moveTo>
                <a:lnTo>
                  <a:pt x="0" y="3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61" name="Google Shape;461;p21"/>
          <p:cNvSpPr/>
          <p:nvPr/>
        </p:nvSpPr>
        <p:spPr>
          <a:xfrm rot="10800000" flipH="1">
            <a:off x="11671197" y="6162684"/>
            <a:ext cx="6350" cy="4530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62" name="Google Shape;462;p21"/>
          <p:cNvSpPr/>
          <p:nvPr/>
        </p:nvSpPr>
        <p:spPr>
          <a:xfrm rot="10800000" flipH="1">
            <a:off x="11671197" y="6162684"/>
            <a:ext cx="6350" cy="4530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63" name="Google Shape;463;p21"/>
          <p:cNvSpPr/>
          <p:nvPr/>
        </p:nvSpPr>
        <p:spPr>
          <a:xfrm rot="10800000" flipH="1">
            <a:off x="11682308" y="6162684"/>
            <a:ext cx="6350" cy="7550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0" y="5"/>
                </a:lnTo>
                <a:lnTo>
                  <a:pt x="4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64" name="Google Shape;464;p21"/>
          <p:cNvSpPr/>
          <p:nvPr/>
        </p:nvSpPr>
        <p:spPr>
          <a:xfrm rot="10800000" flipH="1">
            <a:off x="11682308" y="6162684"/>
            <a:ext cx="6350" cy="7550"/>
          </a:xfrm>
          <a:custGeom>
            <a:avLst/>
            <a:gdLst/>
            <a:ahLst/>
            <a:cxnLst/>
            <a:rect l="l" t="t" r="r" b="b"/>
            <a:pathLst>
              <a:path w="4" h="5" extrusionOk="0">
                <a:moveTo>
                  <a:pt x="4" y="0"/>
                </a:moveTo>
                <a:lnTo>
                  <a:pt x="0" y="5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65" name="Google Shape;465;p21"/>
          <p:cNvSpPr/>
          <p:nvPr/>
        </p:nvSpPr>
        <p:spPr>
          <a:xfrm rot="10800000" flipH="1">
            <a:off x="11666434" y="5889398"/>
            <a:ext cx="71438" cy="64925"/>
          </a:xfrm>
          <a:custGeom>
            <a:avLst/>
            <a:gdLst/>
            <a:ahLst/>
            <a:cxnLst/>
            <a:rect l="l" t="t" r="r" b="b"/>
            <a:pathLst>
              <a:path w="19" h="17" extrusionOk="0">
                <a:moveTo>
                  <a:pt x="12" y="16"/>
                </a:moveTo>
                <a:cubicBezTo>
                  <a:pt x="12" y="15"/>
                  <a:pt x="10" y="16"/>
                  <a:pt x="10" y="15"/>
                </a:cubicBezTo>
                <a:quadBezTo>
                  <a:pt x="12" y="15"/>
                  <a:pt x="12" y="15"/>
                </a:quadBezTo>
                <a:quadBezTo>
                  <a:pt x="12" y="16"/>
                  <a:pt x="12" y="16"/>
                </a:quadBezTo>
                <a:moveTo>
                  <a:pt x="6" y="14"/>
                </a:moveTo>
                <a:quadBezTo>
                  <a:pt x="6" y="14"/>
                  <a:pt x="6" y="14"/>
                </a:quadBezTo>
                <a:cubicBezTo>
                  <a:pt x="6" y="11"/>
                  <a:pt x="3" y="14"/>
                  <a:pt x="3" y="10"/>
                </a:cubicBezTo>
                <a:cubicBezTo>
                  <a:pt x="3" y="10"/>
                  <a:pt x="4" y="10"/>
                  <a:pt x="4" y="10"/>
                </a:cubicBezTo>
                <a:cubicBezTo>
                  <a:pt x="6" y="10"/>
                  <a:pt x="8" y="11"/>
                  <a:pt x="8" y="11"/>
                </a:cubicBezTo>
                <a:cubicBezTo>
                  <a:pt x="9" y="13"/>
                  <a:pt x="8" y="14"/>
                  <a:pt x="6" y="14"/>
                </a:cubicBezTo>
                <a:moveTo>
                  <a:pt x="6" y="9"/>
                </a:moveTo>
                <a:quadBezTo>
                  <a:pt x="5" y="8"/>
                  <a:pt x="5" y="8"/>
                </a:quadBezTo>
                <a:quadBezTo>
                  <a:pt x="6" y="9"/>
                  <a:pt x="6" y="9"/>
                </a:quadBezTo>
                <a:moveTo>
                  <a:pt x="11" y="5"/>
                </a:moveTo>
                <a:quadBezTo>
                  <a:pt x="11" y="5"/>
                  <a:pt x="11" y="5"/>
                </a:quadBezTo>
                <a:quadBezTo>
                  <a:pt x="11" y="5"/>
                  <a:pt x="11" y="5"/>
                </a:quadBezTo>
                <a:cubicBezTo>
                  <a:pt x="11" y="7"/>
                  <a:pt x="11" y="8"/>
                  <a:pt x="11" y="8"/>
                </a:cubicBezTo>
                <a:cubicBezTo>
                  <a:pt x="12" y="8"/>
                  <a:pt x="13" y="7"/>
                  <a:pt x="13" y="7"/>
                </a:cubicBezTo>
                <a:cubicBezTo>
                  <a:pt x="14" y="7"/>
                  <a:pt x="15" y="7"/>
                  <a:pt x="15" y="7"/>
                </a:cubicBezTo>
                <a:quadBezTo>
                  <a:pt x="16" y="7"/>
                  <a:pt x="17" y="7"/>
                </a:quadBezTo>
                <a:quadBezTo>
                  <a:pt x="14" y="8"/>
                  <a:pt x="14" y="8"/>
                </a:quadBezTo>
                <a:cubicBezTo>
                  <a:pt x="18" y="9"/>
                  <a:pt x="14" y="11"/>
                  <a:pt x="14" y="13"/>
                </a:cubicBezTo>
                <a:quadBezTo>
                  <a:pt x="14" y="13"/>
                  <a:pt x="14" y="13"/>
                </a:quadBezTo>
                <a:quadBezTo>
                  <a:pt x="14" y="13"/>
                  <a:pt x="14" y="13"/>
                </a:quadBezTo>
                <a:quadBezTo>
                  <a:pt x="14" y="12"/>
                  <a:pt x="14" y="12"/>
                </a:quadBezTo>
                <a:quadBezTo>
                  <a:pt x="13" y="12"/>
                  <a:pt x="13" y="12"/>
                </a:quadBezTo>
                <a:cubicBezTo>
                  <a:pt x="12" y="12"/>
                  <a:pt x="11" y="12"/>
                  <a:pt x="11" y="13"/>
                </a:cubicBezTo>
                <a:quadBezTo>
                  <a:pt x="11" y="13"/>
                  <a:pt x="11" y="13"/>
                </a:quadBezTo>
                <a:quadBezTo>
                  <a:pt x="11" y="13"/>
                  <a:pt x="11" y="13"/>
                </a:quadBezTo>
                <a:quadBezTo>
                  <a:pt x="10" y="13"/>
                  <a:pt x="10" y="13"/>
                </a:quadBezTo>
                <a:quadBezTo>
                  <a:pt x="10" y="13"/>
                  <a:pt x="10" y="13"/>
                </a:quadBezTo>
                <a:cubicBezTo>
                  <a:pt x="9" y="10"/>
                  <a:pt x="13" y="12"/>
                  <a:pt x="15" y="11"/>
                </a:cubicBezTo>
                <a:quadBezTo>
                  <a:pt x="15" y="11"/>
                  <a:pt x="15" y="11"/>
                </a:quadBezTo>
                <a:cubicBezTo>
                  <a:pt x="14" y="11"/>
                  <a:pt x="9" y="8"/>
                  <a:pt x="11" y="5"/>
                </a:cubicBezTo>
                <a:moveTo>
                  <a:pt x="9" y="4"/>
                </a:moveTo>
                <a:cubicBezTo>
                  <a:pt x="8" y="4"/>
                  <a:pt x="7" y="4"/>
                  <a:pt x="7" y="4"/>
                </a:cubicBezTo>
                <a:cubicBezTo>
                  <a:pt x="8" y="4"/>
                  <a:pt x="9" y="1"/>
                  <a:pt x="11" y="1"/>
                </a:cubicBezTo>
                <a:cubicBezTo>
                  <a:pt x="11" y="1"/>
                  <a:pt x="11" y="2"/>
                  <a:pt x="12" y="3"/>
                </a:cubicBezTo>
                <a:quadBezTo>
                  <a:pt x="10" y="4"/>
                  <a:pt x="10" y="4"/>
                </a:quadBezTo>
                <a:quadBezTo>
                  <a:pt x="11" y="4"/>
                  <a:pt x="11" y="4"/>
                </a:quadBezTo>
                <a:quadBezTo>
                  <a:pt x="10" y="4"/>
                  <a:pt x="10" y="4"/>
                </a:quadBezTo>
                <a:quadBezTo>
                  <a:pt x="10" y="4"/>
                  <a:pt x="10" y="4"/>
                </a:quadBezTo>
                <a:quadBezTo>
                  <a:pt x="10" y="4"/>
                  <a:pt x="10" y="4"/>
                </a:quadBezTo>
                <a:cubicBezTo>
                  <a:pt x="10" y="4"/>
                  <a:pt x="9" y="4"/>
                  <a:pt x="9" y="4"/>
                </a:cubicBezTo>
                <a:quadBezTo>
                  <a:pt x="9" y="4"/>
                  <a:pt x="9" y="4"/>
                </a:quadBezTo>
                <a:moveTo>
                  <a:pt x="10" y="0"/>
                </a:moveTo>
                <a:cubicBezTo>
                  <a:pt x="8" y="0"/>
                  <a:pt x="6" y="0"/>
                  <a:pt x="4" y="2"/>
                </a:cubicBezTo>
                <a:cubicBezTo>
                  <a:pt x="3" y="4"/>
                  <a:pt x="0" y="6"/>
                  <a:pt x="1" y="10"/>
                </a:cubicBezTo>
                <a:cubicBezTo>
                  <a:pt x="0" y="15"/>
                  <a:pt x="6" y="16"/>
                  <a:pt x="10" y="17"/>
                </a:cubicBezTo>
                <a:quadBezTo>
                  <a:pt x="10" y="17"/>
                  <a:pt x="10" y="17"/>
                </a:quadBezTo>
                <a:cubicBezTo>
                  <a:pt x="14" y="17"/>
                  <a:pt x="16" y="14"/>
                  <a:pt x="17" y="12"/>
                </a:cubicBezTo>
                <a:cubicBezTo>
                  <a:pt x="19" y="11"/>
                  <a:pt x="16" y="7"/>
                  <a:pt x="19" y="6"/>
                </a:cubicBezTo>
                <a:cubicBezTo>
                  <a:pt x="15" y="6"/>
                  <a:pt x="16" y="2"/>
                  <a:pt x="14" y="1"/>
                </a:cubicBezTo>
                <a:cubicBezTo>
                  <a:pt x="12" y="0"/>
                  <a:pt x="11" y="0"/>
                  <a:pt x="10" y="0"/>
                </a:cubicBezTo>
              </a:path>
            </a:pathLst>
          </a:custGeom>
          <a:solidFill>
            <a:srgbClr val="333333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66" name="Google Shape;466;p21"/>
          <p:cNvSpPr/>
          <p:nvPr/>
        </p:nvSpPr>
        <p:spPr>
          <a:xfrm rot="10800000" flipH="1">
            <a:off x="11677546" y="5899967"/>
            <a:ext cx="23813" cy="15099"/>
          </a:xfrm>
          <a:custGeom>
            <a:avLst/>
            <a:gdLst/>
            <a:ahLst/>
            <a:cxnLst/>
            <a:rect l="l" t="t" r="r" b="b"/>
            <a:pathLst>
              <a:path w="6" h="4" extrusionOk="0">
                <a:moveTo>
                  <a:pt x="1" y="0"/>
                </a:moveTo>
                <a:cubicBezTo>
                  <a:pt x="1" y="0"/>
                  <a:pt x="0" y="0"/>
                  <a:pt x="0" y="0"/>
                </a:cubicBezTo>
                <a:cubicBezTo>
                  <a:pt x="0" y="4"/>
                  <a:pt x="3" y="1"/>
                  <a:pt x="3" y="4"/>
                </a:cubicBezTo>
                <a:quadBezTo>
                  <a:pt x="3" y="4"/>
                  <a:pt x="3" y="4"/>
                </a:quadBezTo>
                <a:cubicBezTo>
                  <a:pt x="5" y="4"/>
                  <a:pt x="6" y="3"/>
                  <a:pt x="5" y="1"/>
                </a:cubicBezTo>
                <a:cubicBezTo>
                  <a:pt x="5" y="1"/>
                  <a:pt x="3" y="0"/>
                  <a:pt x="1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67" name="Google Shape;467;p21"/>
          <p:cNvSpPr/>
          <p:nvPr/>
        </p:nvSpPr>
        <p:spPr>
          <a:xfrm rot="10800000" flipH="1">
            <a:off x="11685483" y="5919595"/>
            <a:ext cx="3175" cy="3020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0" y="0"/>
                </a:moveTo>
                <a:lnTo>
                  <a:pt x="2" y="2"/>
                </a:lnTo>
                <a:lnTo>
                  <a:pt x="0" y="0"/>
                </a:lnTo>
                <a:close/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68" name="Google Shape;468;p21"/>
          <p:cNvSpPr/>
          <p:nvPr/>
        </p:nvSpPr>
        <p:spPr>
          <a:xfrm rot="10800000" flipH="1">
            <a:off x="11685483" y="5919595"/>
            <a:ext cx="3175" cy="3020"/>
          </a:xfrm>
          <a:custGeom>
            <a:avLst/>
            <a:gdLst/>
            <a:ahLst/>
            <a:cxnLst/>
            <a:rect l="l" t="t" r="r" b="b"/>
            <a:pathLst>
              <a:path w="2" h="2" extrusionOk="0">
                <a:moveTo>
                  <a:pt x="0" y="0"/>
                </a:moveTo>
                <a:lnTo>
                  <a:pt x="2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69" name="Google Shape;469;p21"/>
          <p:cNvSpPr/>
          <p:nvPr/>
        </p:nvSpPr>
        <p:spPr>
          <a:xfrm rot="10800000" flipH="1">
            <a:off x="11693422" y="5939223"/>
            <a:ext cx="19050" cy="10570"/>
          </a:xfrm>
          <a:custGeom>
            <a:avLst/>
            <a:gdLst/>
            <a:ahLst/>
            <a:cxnLst/>
            <a:rect l="l" t="t" r="r" b="b"/>
            <a:pathLst>
              <a:path w="5" h="3" extrusionOk="0">
                <a:moveTo>
                  <a:pt x="3" y="3"/>
                </a:moveTo>
                <a:quadBezTo>
                  <a:pt x="3" y="3"/>
                  <a:pt x="3" y="3"/>
                </a:quadBezTo>
                <a:quadBezTo>
                  <a:pt x="4" y="3"/>
                  <a:pt x="4" y="3"/>
                </a:quadBezTo>
                <a:quadBezTo>
                  <a:pt x="4" y="3"/>
                  <a:pt x="3" y="3"/>
                </a:quadBezTo>
                <a:moveTo>
                  <a:pt x="4" y="0"/>
                </a:moveTo>
                <a:cubicBezTo>
                  <a:pt x="2" y="0"/>
                  <a:pt x="1" y="3"/>
                  <a:pt x="0" y="3"/>
                </a:cubicBezTo>
                <a:cubicBezTo>
                  <a:pt x="0" y="3"/>
                  <a:pt x="1" y="3"/>
                  <a:pt x="2" y="3"/>
                </a:cubicBezTo>
                <a:quadBezTo>
                  <a:pt x="2" y="3"/>
                  <a:pt x="2" y="3"/>
                </a:quadBezTo>
                <a:cubicBezTo>
                  <a:pt x="2" y="3"/>
                  <a:pt x="3" y="3"/>
                  <a:pt x="3" y="3"/>
                </a:cubicBezTo>
                <a:quadBezTo>
                  <a:pt x="3" y="3"/>
                  <a:pt x="3" y="3"/>
                </a:quadBezTo>
                <a:quadBezTo>
                  <a:pt x="5" y="2"/>
                  <a:pt x="5" y="2"/>
                </a:quadBezTo>
                <a:cubicBezTo>
                  <a:pt x="4" y="1"/>
                  <a:pt x="4" y="0"/>
                  <a:pt x="4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70" name="Google Shape;470;p21"/>
          <p:cNvSpPr/>
          <p:nvPr/>
        </p:nvSpPr>
        <p:spPr>
          <a:xfrm rot="10800000" flipH="1">
            <a:off x="11701358" y="5904497"/>
            <a:ext cx="33338" cy="30197"/>
          </a:xfrm>
          <a:custGeom>
            <a:avLst/>
            <a:gdLst/>
            <a:ahLst/>
            <a:cxnLst/>
            <a:rect l="l" t="t" r="r" b="b"/>
            <a:pathLst>
              <a:path w="9" h="8" extrusionOk="0">
                <a:moveTo>
                  <a:pt x="5" y="8"/>
                </a:moveTo>
                <a:quadBezTo>
                  <a:pt x="5" y="8"/>
                  <a:pt x="5" y="8"/>
                </a:quadBezTo>
                <a:quadBezTo>
                  <a:pt x="5" y="8"/>
                  <a:pt x="5" y="8"/>
                </a:quadBezTo>
                <a:moveTo>
                  <a:pt x="2" y="0"/>
                </a:moveTo>
                <a:cubicBezTo>
                  <a:pt x="0" y="3"/>
                  <a:pt x="5" y="6"/>
                  <a:pt x="6" y="6"/>
                </a:cubicBezTo>
                <a:quadBezTo>
                  <a:pt x="6" y="6"/>
                  <a:pt x="6" y="6"/>
                </a:quadBezTo>
                <a:cubicBezTo>
                  <a:pt x="4" y="7"/>
                  <a:pt x="0" y="5"/>
                  <a:pt x="1" y="8"/>
                </a:cubicBezTo>
                <a:quadBezTo>
                  <a:pt x="1" y="8"/>
                  <a:pt x="1" y="8"/>
                </a:quadBezTo>
                <a:quadBezTo>
                  <a:pt x="1" y="8"/>
                  <a:pt x="2" y="8"/>
                </a:quadBezTo>
                <a:quadBezTo>
                  <a:pt x="2" y="8"/>
                  <a:pt x="2" y="8"/>
                </a:quadBezTo>
                <a:quadBezTo>
                  <a:pt x="2" y="8"/>
                  <a:pt x="2" y="8"/>
                </a:quadBezTo>
                <a:cubicBezTo>
                  <a:pt x="2" y="7"/>
                  <a:pt x="3" y="7"/>
                  <a:pt x="4" y="7"/>
                </a:cubicBezTo>
                <a:quadBezTo>
                  <a:pt x="4" y="7"/>
                  <a:pt x="5" y="7"/>
                </a:quadBezTo>
                <a:quadBezTo>
                  <a:pt x="5" y="8"/>
                  <a:pt x="5" y="8"/>
                </a:quadBezTo>
                <a:cubicBezTo>
                  <a:pt x="5" y="6"/>
                  <a:pt x="9" y="4"/>
                  <a:pt x="5" y="3"/>
                </a:cubicBezTo>
                <a:quadBezTo>
                  <a:pt x="8" y="2"/>
                  <a:pt x="8" y="2"/>
                </a:quadBezTo>
                <a:quadBezTo>
                  <a:pt x="7" y="2"/>
                  <a:pt x="6" y="2"/>
                </a:quadBezTo>
                <a:cubicBezTo>
                  <a:pt x="6" y="2"/>
                  <a:pt x="5" y="2"/>
                  <a:pt x="4" y="2"/>
                </a:cubicBezTo>
                <a:cubicBezTo>
                  <a:pt x="4" y="2"/>
                  <a:pt x="3" y="3"/>
                  <a:pt x="2" y="3"/>
                </a:cubicBezTo>
                <a:cubicBezTo>
                  <a:pt x="2" y="3"/>
                  <a:pt x="2" y="2"/>
                  <a:pt x="2" y="0"/>
                </a:cubic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71" name="Google Shape;471;p21"/>
          <p:cNvSpPr/>
          <p:nvPr/>
        </p:nvSpPr>
        <p:spPr>
          <a:xfrm rot="10800000" flipH="1">
            <a:off x="11704534" y="5892417"/>
            <a:ext cx="7938" cy="4530"/>
          </a:xfrm>
          <a:custGeom>
            <a:avLst/>
            <a:gdLst/>
            <a:ahLst/>
            <a:cxnLst/>
            <a:rect l="l" t="t" r="r" b="b"/>
            <a:pathLst>
              <a:path w="2" h="1" extrusionOk="0">
                <a:moveTo>
                  <a:pt x="0" y="0"/>
                </a:moveTo>
                <a:cubicBezTo>
                  <a:pt x="0" y="1"/>
                  <a:pt x="2" y="0"/>
                  <a:pt x="2" y="1"/>
                </a:cubicBezTo>
                <a:quadBezTo>
                  <a:pt x="2" y="0"/>
                  <a:pt x="2" y="0"/>
                </a:quadBezTo>
                <a:quadBezTo>
                  <a:pt x="0" y="0"/>
                  <a:pt x="0" y="0"/>
                </a:quadBezTo>
              </a:path>
            </a:pathLst>
          </a:custGeom>
          <a:solidFill>
            <a:srgbClr val="5C5C5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472" name="Google Shape;472;p21"/>
          <p:cNvPicPr/>
          <p:nvPr/>
        </p:nvPicPr>
        <p:blipFill rotWithShape="1">
          <a:blip r:embed="rId13">
            <a:alphaModFix/>
          </a:blip>
          <a:srcRect/>
          <a:stretch>
            <a:fillRect/>
          </a:stretch>
        </p:blipFill>
        <p:spPr>
          <a:xfrm rot="10800000" flipH="1">
            <a:off x="11002859" y="4486731"/>
            <a:ext cx="44450" cy="46806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1"/>
          <p:cNvSpPr/>
          <p:nvPr/>
        </p:nvSpPr>
        <p:spPr>
          <a:xfrm rot="10800000" flipH="1">
            <a:off x="10975870" y="4643756"/>
            <a:ext cx="198438" cy="160046"/>
          </a:xfrm>
          <a:custGeom>
            <a:avLst/>
            <a:gdLst/>
            <a:ahLst/>
            <a:cxnLst/>
            <a:rect l="l" t="t" r="r" b="b"/>
            <a:pathLst>
              <a:path w="53" h="42" extrusionOk="0">
                <a:moveTo>
                  <a:pt x="12" y="33"/>
                </a:moveTo>
                <a:cubicBezTo>
                  <a:pt x="10" y="31"/>
                  <a:pt x="16" y="31"/>
                  <a:pt x="13" y="28"/>
                </a:cubicBezTo>
                <a:cubicBezTo>
                  <a:pt x="17" y="29"/>
                  <a:pt x="14" y="32"/>
                  <a:pt x="12" y="33"/>
                </a:cubicBezTo>
                <a:moveTo>
                  <a:pt x="38" y="20"/>
                </a:moveTo>
                <a:quadBezTo>
                  <a:pt x="38" y="20"/>
                  <a:pt x="38" y="20"/>
                </a:quadBezTo>
                <a:quadBezTo>
                  <a:pt x="38" y="20"/>
                  <a:pt x="38" y="20"/>
                </a:quadBezTo>
                <a:cubicBezTo>
                  <a:pt x="37" y="24"/>
                  <a:pt x="43" y="24"/>
                  <a:pt x="37" y="26"/>
                </a:cubicBezTo>
                <a:quadBezTo>
                  <a:pt x="35" y="24"/>
                  <a:pt x="35" y="24"/>
                </a:quadBezTo>
                <a:cubicBezTo>
                  <a:pt x="37" y="24"/>
                  <a:pt x="37" y="25"/>
                  <a:pt x="38" y="25"/>
                </a:cubicBezTo>
                <a:cubicBezTo>
                  <a:pt x="38" y="25"/>
                  <a:pt x="32" y="22"/>
                  <a:pt x="38" y="20"/>
                </a:cubicBezTo>
                <a:moveTo>
                  <a:pt x="36" y="17"/>
                </a:moveTo>
                <a:quadBezTo>
                  <a:pt x="37" y="17"/>
                  <a:pt x="38" y="16"/>
                </a:quadBezTo>
                <a:cubicBezTo>
                  <a:pt x="38" y="17"/>
                  <a:pt x="37" y="17"/>
                  <a:pt x="36" y="17"/>
                </a:cubicBezTo>
                <a:cubicBezTo>
                  <a:pt x="34" y="19"/>
                  <a:pt x="34" y="21"/>
                  <a:pt x="32" y="24"/>
                </a:cubicBezTo>
                <a:cubicBezTo>
                  <a:pt x="31" y="26"/>
                  <a:pt x="35" y="27"/>
                  <a:pt x="36" y="29"/>
                </a:cubicBezTo>
                <a:cubicBezTo>
                  <a:pt x="35" y="29"/>
                  <a:pt x="34" y="29"/>
                  <a:pt x="34" y="29"/>
                </a:cubicBezTo>
                <a:cubicBezTo>
                  <a:pt x="32" y="29"/>
                  <a:pt x="31" y="30"/>
                  <a:pt x="29" y="32"/>
                </a:cubicBezTo>
                <a:cubicBezTo>
                  <a:pt x="29" y="33"/>
                  <a:pt x="29" y="34"/>
                  <a:pt x="29" y="34"/>
                </a:cubicBezTo>
                <a:quadBezTo>
                  <a:pt x="29" y="33"/>
                  <a:pt x="29" y="32"/>
                </a:quadBezTo>
                <a:quadBezTo>
                  <a:pt x="29" y="31"/>
                  <a:pt x="29" y="31"/>
                </a:quadBezTo>
                <a:cubicBezTo>
                  <a:pt x="29" y="32"/>
                  <a:pt x="27" y="33"/>
                  <a:pt x="26" y="33"/>
                </a:cubicBezTo>
                <a:cubicBezTo>
                  <a:pt x="25" y="33"/>
                  <a:pt x="27" y="33"/>
                  <a:pt x="27" y="31"/>
                </a:cubicBezTo>
                <a:cubicBezTo>
                  <a:pt x="26" y="31"/>
                  <a:pt x="25" y="31"/>
                  <a:pt x="24" y="31"/>
                </a:cubicBezTo>
                <a:cubicBezTo>
                  <a:pt x="22" y="31"/>
                  <a:pt x="23" y="35"/>
                  <a:pt x="22" y="37"/>
                </a:cubicBezTo>
                <a:cubicBezTo>
                  <a:pt x="22" y="36"/>
                  <a:pt x="23" y="33"/>
                  <a:pt x="20" y="32"/>
                </a:cubicBezTo>
                <a:quadBezTo>
                  <a:pt x="19" y="31"/>
                  <a:pt x="18" y="31"/>
                </a:quadBezTo>
                <a:cubicBezTo>
                  <a:pt x="17" y="31"/>
                  <a:pt x="17" y="34"/>
                  <a:pt x="16" y="34"/>
                </a:cubicBezTo>
                <a:quadBezTo>
                  <a:pt x="18" y="29"/>
                  <a:pt x="18" y="29"/>
                </a:quadBezTo>
                <a:cubicBezTo>
                  <a:pt x="19" y="31"/>
                  <a:pt x="20" y="31"/>
                  <a:pt x="21" y="31"/>
                </a:cubicBezTo>
                <a:cubicBezTo>
                  <a:pt x="24" y="31"/>
                  <a:pt x="26" y="27"/>
                  <a:pt x="30" y="26"/>
                </a:cubicBezTo>
                <a:quadBezTo>
                  <a:pt x="29" y="26"/>
                  <a:pt x="28" y="26"/>
                </a:quadBezTo>
                <a:cubicBezTo>
                  <a:pt x="26" y="26"/>
                  <a:pt x="26" y="25"/>
                  <a:pt x="25" y="23"/>
                </a:cubicBezTo>
                <a:cubicBezTo>
                  <a:pt x="25" y="23"/>
                  <a:pt x="26" y="23"/>
                  <a:pt x="26" y="23"/>
                </a:cubicBezTo>
                <a:cubicBezTo>
                  <a:pt x="27" y="23"/>
                  <a:pt x="28" y="23"/>
                  <a:pt x="28" y="23"/>
                </a:cubicBezTo>
                <a:cubicBezTo>
                  <a:pt x="29" y="24"/>
                  <a:pt x="30" y="24"/>
                  <a:pt x="30" y="24"/>
                </a:cubicBezTo>
                <a:cubicBezTo>
                  <a:pt x="31" y="24"/>
                  <a:pt x="31" y="23"/>
                  <a:pt x="32" y="22"/>
                </a:cubicBezTo>
                <a:quadBezTo>
                  <a:pt x="32" y="22"/>
                  <a:pt x="32" y="22"/>
                </a:quadBezTo>
                <a:cubicBezTo>
                  <a:pt x="31" y="22"/>
                  <a:pt x="31" y="21"/>
                  <a:pt x="30" y="20"/>
                </a:cubicBezTo>
                <a:cubicBezTo>
                  <a:pt x="30" y="19"/>
                  <a:pt x="29" y="19"/>
                  <a:pt x="28" y="19"/>
                </a:cubicBezTo>
                <a:quadBezTo>
                  <a:pt x="27" y="19"/>
                  <a:pt x="26" y="20"/>
                </a:quadBezTo>
                <a:cubicBezTo>
                  <a:pt x="26" y="17"/>
                  <a:pt x="28" y="17"/>
                  <a:pt x="30" y="17"/>
                </a:cubicBezTo>
                <a:cubicBezTo>
                  <a:pt x="31" y="17"/>
                  <a:pt x="32" y="17"/>
                  <a:pt x="33" y="17"/>
                </a:cubicBezTo>
                <a:cubicBezTo>
                  <a:pt x="34" y="17"/>
                  <a:pt x="35" y="17"/>
                  <a:pt x="36" y="17"/>
                </a:cubicBezTo>
                <a:quadBezTo>
                  <a:pt x="36" y="17"/>
                  <a:pt x="36" y="17"/>
                </a:quadBezTo>
                <a:moveTo>
                  <a:pt x="19" y="13"/>
                </a:moveTo>
                <a:cubicBezTo>
                  <a:pt x="22" y="13"/>
                  <a:pt x="21" y="7"/>
                  <a:pt x="22" y="5"/>
                </a:cubicBezTo>
                <a:cubicBezTo>
                  <a:pt x="24" y="8"/>
                  <a:pt x="27" y="10"/>
                  <a:pt x="30" y="10"/>
                </a:cubicBezTo>
                <a:cubicBezTo>
                  <a:pt x="31" y="10"/>
                  <a:pt x="32" y="10"/>
                  <a:pt x="34" y="9"/>
                </a:cubicBezTo>
                <a:cubicBezTo>
                  <a:pt x="34" y="9"/>
                  <a:pt x="34" y="8"/>
                  <a:pt x="35" y="8"/>
                </a:cubicBezTo>
                <a:cubicBezTo>
                  <a:pt x="34" y="8"/>
                  <a:pt x="34" y="9"/>
                  <a:pt x="34" y="9"/>
                </a:cubicBezTo>
                <a:cubicBezTo>
                  <a:pt x="31" y="12"/>
                  <a:pt x="30" y="13"/>
                  <a:pt x="26" y="16"/>
                </a:cubicBezTo>
                <a:cubicBezTo>
                  <a:pt x="21" y="16"/>
                  <a:pt x="29" y="11"/>
                  <a:pt x="24" y="11"/>
                </a:cubicBezTo>
                <a:quadBezTo>
                  <a:pt x="24" y="11"/>
                  <a:pt x="23" y="11"/>
                </a:quadBezTo>
                <a:quadBezTo>
                  <a:pt x="22" y="14"/>
                  <a:pt x="22" y="14"/>
                </a:quadBezTo>
                <a:cubicBezTo>
                  <a:pt x="22" y="13"/>
                  <a:pt x="23" y="12"/>
                  <a:pt x="22" y="12"/>
                </a:cubicBezTo>
                <a:cubicBezTo>
                  <a:pt x="21" y="15"/>
                  <a:pt x="17" y="15"/>
                  <a:pt x="18" y="19"/>
                </a:cubicBezTo>
                <a:cubicBezTo>
                  <a:pt x="18" y="19"/>
                  <a:pt x="19" y="19"/>
                  <a:pt x="19" y="19"/>
                </a:cubicBezTo>
                <a:cubicBezTo>
                  <a:pt x="20" y="19"/>
                  <a:pt x="21" y="19"/>
                  <a:pt x="21" y="20"/>
                </a:cubicBezTo>
                <a:quadBezTo>
                  <a:pt x="21" y="20"/>
                  <a:pt x="21" y="20"/>
                </a:quadBezTo>
                <a:cubicBezTo>
                  <a:pt x="22" y="20"/>
                  <a:pt x="23" y="20"/>
                  <a:pt x="24" y="22"/>
                </a:cubicBezTo>
                <a:cubicBezTo>
                  <a:pt x="23" y="21"/>
                  <a:pt x="22" y="20"/>
                  <a:pt x="21" y="20"/>
                </a:cubicBezTo>
                <a:cubicBezTo>
                  <a:pt x="19" y="20"/>
                  <a:pt x="17" y="23"/>
                  <a:pt x="16" y="26"/>
                </a:cubicBezTo>
                <a:quadBezTo>
                  <a:pt x="17" y="26"/>
                  <a:pt x="17" y="26"/>
                </a:quadBezTo>
                <a:cubicBezTo>
                  <a:pt x="19" y="28"/>
                  <a:pt x="16" y="27"/>
                  <a:pt x="16" y="29"/>
                </a:cubicBezTo>
                <a:quadBezTo>
                  <a:pt x="16" y="29"/>
                  <a:pt x="16" y="29"/>
                </a:quadBezTo>
                <a:quadBezTo>
                  <a:pt x="16" y="29"/>
                  <a:pt x="16" y="29"/>
                </a:quadBezTo>
                <a:cubicBezTo>
                  <a:pt x="16" y="28"/>
                  <a:pt x="16" y="27"/>
                  <a:pt x="16" y="26"/>
                </a:cubicBezTo>
                <a:cubicBezTo>
                  <a:pt x="16" y="26"/>
                  <a:pt x="15" y="26"/>
                  <a:pt x="15" y="26"/>
                </a:cubicBezTo>
                <a:quadBezTo>
                  <a:pt x="14" y="27"/>
                  <a:pt x="14" y="27"/>
                </a:quadBezTo>
                <a:quadBezTo>
                  <a:pt x="14" y="27"/>
                  <a:pt x="15" y="26"/>
                </a:quadBezTo>
                <a:cubicBezTo>
                  <a:pt x="17" y="23"/>
                  <a:pt x="10" y="22"/>
                  <a:pt x="16" y="21"/>
                </a:cubicBezTo>
                <a:quadBezTo>
                  <a:pt x="16" y="21"/>
                  <a:pt x="16" y="21"/>
                </a:quadBezTo>
                <a:cubicBezTo>
                  <a:pt x="14" y="21"/>
                  <a:pt x="13" y="20"/>
                  <a:pt x="12" y="19"/>
                </a:cubicBezTo>
                <a:cubicBezTo>
                  <a:pt x="11" y="17"/>
                  <a:pt x="10" y="16"/>
                  <a:pt x="9" y="16"/>
                </a:cubicBezTo>
                <a:cubicBezTo>
                  <a:pt x="9" y="16"/>
                  <a:pt x="8" y="16"/>
                  <a:pt x="8" y="16"/>
                </a:cubicBezTo>
                <a:quadBezTo>
                  <a:pt x="12" y="13"/>
                  <a:pt x="12" y="13"/>
                </a:quadBezTo>
                <a:cubicBezTo>
                  <a:pt x="13" y="13"/>
                  <a:pt x="12" y="14"/>
                  <a:pt x="12" y="15"/>
                </a:cubicBezTo>
                <a:quadBezTo>
                  <a:pt x="12" y="15"/>
                  <a:pt x="12" y="15"/>
                </a:quadBezTo>
                <a:cubicBezTo>
                  <a:pt x="15" y="15"/>
                  <a:pt x="15" y="9"/>
                  <a:pt x="13" y="9"/>
                </a:cubicBezTo>
                <a:quadBezTo>
                  <a:pt x="18" y="10"/>
                  <a:pt x="18" y="10"/>
                </a:quadBezTo>
                <a:quadBezTo>
                  <a:pt x="19" y="10"/>
                  <a:pt x="19" y="10"/>
                </a:quadBezTo>
                <a:quadBezTo>
                  <a:pt x="20" y="10"/>
                  <a:pt x="20" y="10"/>
                </a:quadBezTo>
                <a:quadBezTo>
                  <a:pt x="18" y="10"/>
                  <a:pt x="18" y="10"/>
                </a:quadBezTo>
                <a:cubicBezTo>
                  <a:pt x="18" y="10"/>
                  <a:pt x="16" y="11"/>
                  <a:pt x="17" y="12"/>
                </a:cubicBezTo>
                <a:cubicBezTo>
                  <a:pt x="18" y="12"/>
                  <a:pt x="19" y="13"/>
                  <a:pt x="19" y="13"/>
                </a:cubicBezTo>
                <a:moveTo>
                  <a:pt x="20" y="0"/>
                </a:moveTo>
                <a:cubicBezTo>
                  <a:pt x="10" y="7"/>
                  <a:pt x="0" y="12"/>
                  <a:pt x="1" y="25"/>
                </a:cubicBezTo>
                <a:cubicBezTo>
                  <a:pt x="8" y="25"/>
                  <a:pt x="6" y="33"/>
                  <a:pt x="7" y="37"/>
                </a:cubicBezTo>
                <a:quadBezTo>
                  <a:pt x="8" y="37"/>
                  <a:pt x="8" y="37"/>
                </a:quadBezTo>
                <a:cubicBezTo>
                  <a:pt x="12" y="37"/>
                  <a:pt x="15" y="40"/>
                  <a:pt x="18" y="42"/>
                </a:cubicBezTo>
                <a:cubicBezTo>
                  <a:pt x="20" y="42"/>
                  <a:pt x="22" y="42"/>
                  <a:pt x="25" y="42"/>
                </a:cubicBezTo>
                <a:cubicBezTo>
                  <a:pt x="29" y="42"/>
                  <a:pt x="33" y="41"/>
                  <a:pt x="36" y="39"/>
                </a:cubicBezTo>
                <a:cubicBezTo>
                  <a:pt x="39" y="34"/>
                  <a:pt x="50" y="29"/>
                  <a:pt x="42" y="24"/>
                </a:cubicBezTo>
                <a:cubicBezTo>
                  <a:pt x="53" y="18"/>
                  <a:pt x="37" y="14"/>
                  <a:pt x="40" y="5"/>
                </a:cubicBezTo>
                <a:cubicBezTo>
                  <a:pt x="36" y="1"/>
                  <a:pt x="27" y="3"/>
                  <a:pt x="20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74" name="Google Shape;474;p21"/>
          <p:cNvSpPr/>
          <p:nvPr/>
        </p:nvSpPr>
        <p:spPr>
          <a:xfrm rot="10800000" flipH="1">
            <a:off x="11013970" y="4676973"/>
            <a:ext cx="25400" cy="19629"/>
          </a:xfrm>
          <a:custGeom>
            <a:avLst/>
            <a:gdLst/>
            <a:ahLst/>
            <a:cxnLst/>
            <a:rect l="l" t="t" r="r" b="b"/>
            <a:pathLst>
              <a:path w="7" h="5" extrusionOk="0">
                <a:moveTo>
                  <a:pt x="3" y="0"/>
                </a:moveTo>
                <a:cubicBezTo>
                  <a:pt x="6" y="3"/>
                  <a:pt x="0" y="3"/>
                  <a:pt x="2" y="5"/>
                </a:cubicBezTo>
                <a:cubicBezTo>
                  <a:pt x="4" y="4"/>
                  <a:pt x="7" y="1"/>
                  <a:pt x="3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75" name="Google Shape;475;p21"/>
          <p:cNvSpPr/>
          <p:nvPr/>
        </p:nvSpPr>
        <p:spPr>
          <a:xfrm rot="10800000" flipH="1">
            <a:off x="11036195" y="4661874"/>
            <a:ext cx="82550" cy="80023"/>
          </a:xfrm>
          <a:custGeom>
            <a:avLst/>
            <a:gdLst/>
            <a:ahLst/>
            <a:cxnLst/>
            <a:rect l="l" t="t" r="r" b="b"/>
            <a:pathLst>
              <a:path w="22" h="21" extrusionOk="0">
                <a:moveTo>
                  <a:pt x="13" y="16"/>
                </a:moveTo>
                <a:quadBezTo>
                  <a:pt x="13" y="17"/>
                  <a:pt x="13" y="18"/>
                </a:quadBezTo>
                <a:cubicBezTo>
                  <a:pt x="13" y="18"/>
                  <a:pt x="13" y="17"/>
                  <a:pt x="13" y="16"/>
                </a:cubicBezTo>
                <a:moveTo>
                  <a:pt x="13" y="14"/>
                </a:moveTo>
                <a:quadBezTo>
                  <a:pt x="12" y="12"/>
                  <a:pt x="12" y="12"/>
                </a:quadBezTo>
                <a:quadBezTo>
                  <a:pt x="16" y="10"/>
                  <a:pt x="16" y="10"/>
                </a:quadBezTo>
                <a:quadBezTo>
                  <a:pt x="13" y="14"/>
                  <a:pt x="13" y="14"/>
                </a:quadBezTo>
                <a:moveTo>
                  <a:pt x="14" y="1"/>
                </a:moveTo>
                <a:cubicBezTo>
                  <a:pt x="12" y="1"/>
                  <a:pt x="10" y="1"/>
                  <a:pt x="10" y="4"/>
                </a:cubicBezTo>
                <a:quadBezTo>
                  <a:pt x="11" y="3"/>
                  <a:pt x="12" y="3"/>
                </a:quadBezTo>
                <a:cubicBezTo>
                  <a:pt x="13" y="3"/>
                  <a:pt x="14" y="3"/>
                  <a:pt x="14" y="4"/>
                </a:cubicBezTo>
                <a:cubicBezTo>
                  <a:pt x="15" y="5"/>
                  <a:pt x="15" y="6"/>
                  <a:pt x="16" y="6"/>
                </a:cubicBezTo>
                <a:quadBezTo>
                  <a:pt x="16" y="6"/>
                  <a:pt x="16" y="6"/>
                </a:quadBezTo>
                <a:cubicBezTo>
                  <a:pt x="15" y="7"/>
                  <a:pt x="15" y="8"/>
                  <a:pt x="14" y="8"/>
                </a:cubicBezTo>
                <a:cubicBezTo>
                  <a:pt x="14" y="8"/>
                  <a:pt x="13" y="8"/>
                  <a:pt x="12" y="7"/>
                </a:cubicBezTo>
                <a:cubicBezTo>
                  <a:pt x="12" y="7"/>
                  <a:pt x="11" y="7"/>
                  <a:pt x="10" y="7"/>
                </a:cubicBezTo>
                <a:cubicBezTo>
                  <a:pt x="10" y="7"/>
                  <a:pt x="9" y="7"/>
                  <a:pt x="9" y="7"/>
                </a:cubicBezTo>
                <a:cubicBezTo>
                  <a:pt x="10" y="9"/>
                  <a:pt x="10" y="10"/>
                  <a:pt x="12" y="10"/>
                </a:cubicBezTo>
                <a:quadBezTo>
                  <a:pt x="13" y="10"/>
                  <a:pt x="14" y="10"/>
                </a:quadBezTo>
                <a:cubicBezTo>
                  <a:pt x="10" y="11"/>
                  <a:pt x="8" y="15"/>
                  <a:pt x="5" y="15"/>
                </a:cubicBezTo>
                <a:cubicBezTo>
                  <a:pt x="4" y="15"/>
                  <a:pt x="3" y="15"/>
                  <a:pt x="2" y="13"/>
                </a:cubicBezTo>
                <a:quadBezTo>
                  <a:pt x="0" y="18"/>
                  <a:pt x="0" y="18"/>
                </a:quadBezTo>
                <a:cubicBezTo>
                  <a:pt x="1" y="18"/>
                  <a:pt x="1" y="15"/>
                  <a:pt x="2" y="15"/>
                </a:cubicBezTo>
                <a:quadBezTo>
                  <a:pt x="3" y="15"/>
                  <a:pt x="4" y="16"/>
                </a:quadBezTo>
                <a:cubicBezTo>
                  <a:pt x="7" y="17"/>
                  <a:pt x="6" y="20"/>
                  <a:pt x="6" y="21"/>
                </a:cubicBezTo>
                <a:cubicBezTo>
                  <a:pt x="7" y="19"/>
                  <a:pt x="6" y="15"/>
                  <a:pt x="8" y="15"/>
                </a:cubicBezTo>
                <a:cubicBezTo>
                  <a:pt x="9" y="15"/>
                  <a:pt x="10" y="15"/>
                  <a:pt x="11" y="15"/>
                </a:cubicBezTo>
                <a:cubicBezTo>
                  <a:pt x="11" y="17"/>
                  <a:pt x="9" y="17"/>
                  <a:pt x="10" y="17"/>
                </a:cubicBezTo>
                <a:cubicBezTo>
                  <a:pt x="11" y="17"/>
                  <a:pt x="13" y="16"/>
                  <a:pt x="13" y="15"/>
                </a:cubicBezTo>
                <a:quadBezTo>
                  <a:pt x="13" y="15"/>
                  <a:pt x="13" y="16"/>
                </a:quadBezTo>
                <a:cubicBezTo>
                  <a:pt x="15" y="14"/>
                  <a:pt x="16" y="13"/>
                  <a:pt x="18" y="13"/>
                </a:cubicBezTo>
                <a:cubicBezTo>
                  <a:pt x="18" y="13"/>
                  <a:pt x="19" y="13"/>
                  <a:pt x="20" y="13"/>
                </a:cubicBezTo>
                <a:cubicBezTo>
                  <a:pt x="19" y="11"/>
                  <a:pt x="15" y="10"/>
                  <a:pt x="16" y="8"/>
                </a:cubicBezTo>
                <a:cubicBezTo>
                  <a:pt x="18" y="5"/>
                  <a:pt x="18" y="3"/>
                  <a:pt x="20" y="1"/>
                </a:cubicBezTo>
                <a:quadBezTo>
                  <a:pt x="20" y="1"/>
                  <a:pt x="20" y="1"/>
                </a:quadBezTo>
                <a:cubicBezTo>
                  <a:pt x="19" y="1"/>
                  <a:pt x="18" y="1"/>
                  <a:pt x="17" y="1"/>
                </a:cubicBezTo>
                <a:cubicBezTo>
                  <a:pt x="16" y="1"/>
                  <a:pt x="15" y="1"/>
                  <a:pt x="14" y="1"/>
                </a:cubicBezTo>
                <a:moveTo>
                  <a:pt x="22" y="0"/>
                </a:moveTo>
                <a:quadBezTo>
                  <a:pt x="21" y="1"/>
                  <a:pt x="20" y="1"/>
                </a:quadBezTo>
                <a:cubicBezTo>
                  <a:pt x="21" y="1"/>
                  <a:pt x="22" y="1"/>
                  <a:pt x="22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76" name="Google Shape;476;p21"/>
          <p:cNvSpPr/>
          <p:nvPr/>
        </p:nvSpPr>
        <p:spPr>
          <a:xfrm rot="10800000" flipH="1">
            <a:off x="11006033" y="4692072"/>
            <a:ext cx="101600" cy="92102"/>
          </a:xfrm>
          <a:custGeom>
            <a:avLst/>
            <a:gdLst/>
            <a:ahLst/>
            <a:cxnLst/>
            <a:rect l="l" t="t" r="r" b="b"/>
            <a:pathLst>
              <a:path w="27" h="24" extrusionOk="0">
                <a:moveTo>
                  <a:pt x="8" y="24"/>
                </a:moveTo>
                <a:quadBezTo>
                  <a:pt x="8" y="24"/>
                  <a:pt x="8" y="24"/>
                </a:quadBezTo>
                <a:quadBezTo>
                  <a:pt x="8" y="24"/>
                  <a:pt x="8" y="24"/>
                </a:quadBezTo>
                <a:moveTo>
                  <a:pt x="7" y="21"/>
                </a:moveTo>
                <a:quadBezTo>
                  <a:pt x="6" y="22"/>
                  <a:pt x="6" y="22"/>
                </a:quadBezTo>
                <a:quadBezTo>
                  <a:pt x="6" y="22"/>
                  <a:pt x="7" y="21"/>
                </a:quadBezTo>
                <a:moveTo>
                  <a:pt x="9" y="21"/>
                </a:moveTo>
                <a:quadBezTo>
                  <a:pt x="9" y="21"/>
                  <a:pt x="8" y="21"/>
                </a:quadBezTo>
                <a:cubicBezTo>
                  <a:pt x="8" y="22"/>
                  <a:pt x="8" y="23"/>
                  <a:pt x="8" y="24"/>
                </a:cubicBezTo>
                <a:cubicBezTo>
                  <a:pt x="8" y="22"/>
                  <a:pt x="11" y="23"/>
                  <a:pt x="9" y="21"/>
                </a:cubicBezTo>
                <a:moveTo>
                  <a:pt x="13" y="15"/>
                </a:moveTo>
                <a:quadBezTo>
                  <a:pt x="13" y="15"/>
                  <a:pt x="13" y="15"/>
                </a:quadBezTo>
                <a:cubicBezTo>
                  <a:pt x="14" y="15"/>
                  <a:pt x="15" y="16"/>
                  <a:pt x="16" y="17"/>
                </a:cubicBezTo>
                <a:cubicBezTo>
                  <a:pt x="15" y="15"/>
                  <a:pt x="14" y="15"/>
                  <a:pt x="13" y="15"/>
                </a:cubicBezTo>
                <a:moveTo>
                  <a:pt x="11" y="5"/>
                </a:moveTo>
                <a:quadBezTo>
                  <a:pt x="11" y="5"/>
                  <a:pt x="10" y="5"/>
                </a:quadBezTo>
                <a:quadBezTo>
                  <a:pt x="12" y="5"/>
                  <a:pt x="12" y="5"/>
                </a:quadBezTo>
                <a:quadBezTo>
                  <a:pt x="12" y="5"/>
                  <a:pt x="11" y="5"/>
                </a:quadBezTo>
                <a:moveTo>
                  <a:pt x="27" y="3"/>
                </a:moveTo>
                <a:cubicBezTo>
                  <a:pt x="26" y="3"/>
                  <a:pt x="26" y="4"/>
                  <a:pt x="26" y="4"/>
                </a:cubicBezTo>
                <a:cubicBezTo>
                  <a:pt x="26" y="4"/>
                  <a:pt x="26" y="3"/>
                  <a:pt x="27" y="3"/>
                </a:cubicBezTo>
                <a:moveTo>
                  <a:pt x="6" y="13"/>
                </a:moveTo>
                <a:quadBezTo>
                  <a:pt x="3" y="13"/>
                  <a:pt x="3" y="13"/>
                </a:quadBezTo>
                <a:quadBezTo>
                  <a:pt x="6" y="13"/>
                  <a:pt x="6" y="13"/>
                </a:quadBezTo>
                <a:moveTo>
                  <a:pt x="14" y="0"/>
                </a:moveTo>
                <a:cubicBezTo>
                  <a:pt x="13" y="2"/>
                  <a:pt x="14" y="8"/>
                  <a:pt x="11" y="8"/>
                </a:cubicBezTo>
                <a:cubicBezTo>
                  <a:pt x="11" y="8"/>
                  <a:pt x="10" y="7"/>
                  <a:pt x="9" y="7"/>
                </a:cubicBezTo>
                <a:cubicBezTo>
                  <a:pt x="8" y="6"/>
                  <a:pt x="10" y="5"/>
                  <a:pt x="10" y="5"/>
                </a:cubicBezTo>
                <a:quadBezTo>
                  <a:pt x="5" y="4"/>
                  <a:pt x="5" y="4"/>
                </a:quadBezTo>
                <a:cubicBezTo>
                  <a:pt x="7" y="4"/>
                  <a:pt x="7" y="10"/>
                  <a:pt x="4" y="10"/>
                </a:cubicBezTo>
                <a:quadBezTo>
                  <a:pt x="4" y="10"/>
                  <a:pt x="4" y="10"/>
                </a:quadBezTo>
                <a:cubicBezTo>
                  <a:pt x="4" y="9"/>
                  <a:pt x="5" y="8"/>
                  <a:pt x="4" y="8"/>
                </a:cubicBezTo>
                <a:quadBezTo>
                  <a:pt x="0" y="11"/>
                  <a:pt x="0" y="11"/>
                </a:quadBezTo>
                <a:cubicBezTo>
                  <a:pt x="0" y="11"/>
                  <a:pt x="1" y="11"/>
                  <a:pt x="1" y="11"/>
                </a:cubicBezTo>
                <a:cubicBezTo>
                  <a:pt x="2" y="11"/>
                  <a:pt x="3" y="12"/>
                  <a:pt x="4" y="14"/>
                </a:cubicBezTo>
                <a:cubicBezTo>
                  <a:pt x="5" y="15"/>
                  <a:pt x="6" y="16"/>
                  <a:pt x="8" y="16"/>
                </a:cubicBezTo>
                <a:quadBezTo>
                  <a:pt x="8" y="16"/>
                  <a:pt x="8" y="16"/>
                </a:quadBezTo>
                <a:cubicBezTo>
                  <a:pt x="2" y="17"/>
                  <a:pt x="9" y="18"/>
                  <a:pt x="7" y="21"/>
                </a:cubicBezTo>
                <a:cubicBezTo>
                  <a:pt x="7" y="21"/>
                  <a:pt x="8" y="21"/>
                  <a:pt x="8" y="21"/>
                </a:cubicBezTo>
                <a:cubicBezTo>
                  <a:pt x="9" y="18"/>
                  <a:pt x="11" y="15"/>
                  <a:pt x="13" y="15"/>
                </a:cubicBezTo>
                <a:cubicBezTo>
                  <a:pt x="13" y="14"/>
                  <a:pt x="12" y="14"/>
                  <a:pt x="11" y="14"/>
                </a:cubicBezTo>
                <a:cubicBezTo>
                  <a:pt x="11" y="14"/>
                  <a:pt x="10" y="14"/>
                  <a:pt x="10" y="14"/>
                </a:cubicBezTo>
                <a:cubicBezTo>
                  <a:pt x="9" y="10"/>
                  <a:pt x="13" y="10"/>
                  <a:pt x="14" y="7"/>
                </a:cubicBezTo>
                <a:cubicBezTo>
                  <a:pt x="15" y="7"/>
                  <a:pt x="14" y="8"/>
                  <a:pt x="14" y="9"/>
                </a:cubicBezTo>
                <a:quadBezTo>
                  <a:pt x="15" y="6"/>
                  <a:pt x="15" y="6"/>
                </a:quadBezTo>
                <a:quadBezTo>
                  <a:pt x="16" y="6"/>
                  <a:pt x="16" y="6"/>
                </a:quadBezTo>
                <a:cubicBezTo>
                  <a:pt x="21" y="6"/>
                  <a:pt x="13" y="11"/>
                  <a:pt x="18" y="11"/>
                </a:cubicBezTo>
                <a:cubicBezTo>
                  <a:pt x="22" y="8"/>
                  <a:pt x="23" y="7"/>
                  <a:pt x="26" y="4"/>
                </a:cubicBezTo>
                <a:cubicBezTo>
                  <a:pt x="24" y="5"/>
                  <a:pt x="23" y="5"/>
                  <a:pt x="22" y="5"/>
                </a:cubicBezTo>
                <a:cubicBezTo>
                  <a:pt x="19" y="5"/>
                  <a:pt x="16" y="3"/>
                  <a:pt x="14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77" name="Google Shape;477;p21"/>
          <p:cNvSpPr/>
          <p:nvPr/>
        </p:nvSpPr>
        <p:spPr>
          <a:xfrm>
            <a:off x="11017146" y="4734349"/>
            <a:ext cx="11113" cy="0"/>
          </a:xfrm>
          <a:custGeom>
            <a:avLst/>
            <a:gdLst/>
            <a:ahLst/>
            <a:cxnLst/>
            <a:rect l="l" t="t" r="r" b="b"/>
            <a:pathLst>
              <a:path w="7" h="120000" extrusionOk="0">
                <a:moveTo>
                  <a:pt x="0" y="0"/>
                </a:moveTo>
                <a:lnTo>
                  <a:pt x="7" y="0"/>
                </a:lnTo>
                <a:lnTo>
                  <a:pt x="0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78" name="Google Shape;478;p21"/>
          <p:cNvSpPr/>
          <p:nvPr/>
        </p:nvSpPr>
        <p:spPr>
          <a:xfrm>
            <a:off x="11017146" y="4734349"/>
            <a:ext cx="11113" cy="0"/>
          </a:xfrm>
          <a:custGeom>
            <a:avLst/>
            <a:gdLst/>
            <a:ahLst/>
            <a:cxnLst/>
            <a:rect l="l" t="t" r="r" b="b"/>
            <a:pathLst>
              <a:path w="7" h="120000" extrusionOk="0">
                <a:moveTo>
                  <a:pt x="0" y="0"/>
                </a:move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79" name="Google Shape;479;p21"/>
          <p:cNvSpPr/>
          <p:nvPr/>
        </p:nvSpPr>
        <p:spPr>
          <a:xfrm rot="10800000" flipH="1">
            <a:off x="11080645" y="4689053"/>
            <a:ext cx="15875" cy="15099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10" y="0"/>
                </a:moveTo>
                <a:lnTo>
                  <a:pt x="0" y="5"/>
                </a:lnTo>
                <a:lnTo>
                  <a:pt x="3" y="10"/>
                </a:lnTo>
                <a:lnTo>
                  <a:pt x="10" y="0"/>
                </a:lnTo>
                <a:close/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80" name="Google Shape;480;p21"/>
          <p:cNvSpPr/>
          <p:nvPr/>
        </p:nvSpPr>
        <p:spPr>
          <a:xfrm rot="10800000" flipH="1">
            <a:off x="11080645" y="4689053"/>
            <a:ext cx="15875" cy="15099"/>
          </a:xfrm>
          <a:custGeom>
            <a:avLst/>
            <a:gdLst/>
            <a:ahLst/>
            <a:cxnLst/>
            <a:rect l="l" t="t" r="r" b="b"/>
            <a:pathLst>
              <a:path w="10" h="10" extrusionOk="0">
                <a:moveTo>
                  <a:pt x="10" y="0"/>
                </a:moveTo>
                <a:lnTo>
                  <a:pt x="0" y="5"/>
                </a:lnTo>
                <a:lnTo>
                  <a:pt x="3" y="10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81" name="Google Shape;481;p21"/>
          <p:cNvSpPr/>
          <p:nvPr/>
        </p:nvSpPr>
        <p:spPr>
          <a:xfrm rot="10800000" flipH="1">
            <a:off x="11096520" y="4704150"/>
            <a:ext cx="41275" cy="22648"/>
          </a:xfrm>
          <a:custGeom>
            <a:avLst/>
            <a:gdLst/>
            <a:ahLst/>
            <a:cxnLst/>
            <a:rect l="l" t="t" r="r" b="b"/>
            <a:pathLst>
              <a:path w="11" h="6" extrusionOk="0">
                <a:moveTo>
                  <a:pt x="6" y="0"/>
                </a:moveTo>
                <a:cubicBezTo>
                  <a:pt x="0" y="2"/>
                  <a:pt x="6" y="5"/>
                  <a:pt x="6" y="5"/>
                </a:cubicBezTo>
                <a:cubicBezTo>
                  <a:pt x="5" y="5"/>
                  <a:pt x="5" y="4"/>
                  <a:pt x="3" y="4"/>
                </a:cubicBezTo>
                <a:quadBezTo>
                  <a:pt x="5" y="6"/>
                  <a:pt x="5" y="6"/>
                </a:quadBezTo>
                <a:cubicBezTo>
                  <a:pt x="11" y="4"/>
                  <a:pt x="5" y="4"/>
                  <a:pt x="6" y="0"/>
                </a:cubicBezTo>
              </a:path>
            </a:pathLst>
          </a:custGeom>
          <a:solidFill>
            <a:srgbClr val="5F70A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82" name="Google Shape;482;p21"/>
          <p:cNvSpPr/>
          <p:nvPr/>
        </p:nvSpPr>
        <p:spPr>
          <a:xfrm rot="10800000" flipH="1">
            <a:off x="10705996" y="5157113"/>
            <a:ext cx="630238" cy="644714"/>
          </a:xfrm>
          <a:custGeom>
            <a:avLst/>
            <a:gdLst/>
            <a:ahLst/>
            <a:cxnLst/>
            <a:rect l="l" t="t" r="r" b="b"/>
            <a:pathLst>
              <a:path w="168" h="169" extrusionOk="0">
                <a:moveTo>
                  <a:pt x="77" y="0"/>
                </a:moveTo>
                <a:cubicBezTo>
                  <a:pt x="68" y="1"/>
                  <a:pt x="80" y="8"/>
                  <a:pt x="76" y="14"/>
                </a:cubicBezTo>
                <a:cubicBezTo>
                  <a:pt x="63" y="35"/>
                  <a:pt x="49" y="51"/>
                  <a:pt x="26" y="58"/>
                </a:cubicBezTo>
                <a:quadBezTo>
                  <a:pt x="5" y="41"/>
                  <a:pt x="5" y="41"/>
                </a:quadBezTo>
                <a:cubicBezTo>
                  <a:pt x="5" y="41"/>
                  <a:pt x="3" y="45"/>
                  <a:pt x="1" y="45"/>
                </a:cubicBezTo>
                <a:cubicBezTo>
                  <a:pt x="1" y="45"/>
                  <a:pt x="0" y="44"/>
                  <a:pt x="0" y="44"/>
                </a:cubicBezTo>
                <a:cubicBezTo>
                  <a:pt x="8" y="55"/>
                  <a:pt x="21" y="61"/>
                  <a:pt x="28" y="73"/>
                </a:cubicBezTo>
                <a:quadBezTo>
                  <a:pt x="28" y="73"/>
                  <a:pt x="28" y="73"/>
                </a:quadBezTo>
                <a:cubicBezTo>
                  <a:pt x="27" y="73"/>
                  <a:pt x="26" y="72"/>
                  <a:pt x="26" y="71"/>
                </a:cubicBezTo>
                <a:cubicBezTo>
                  <a:pt x="25" y="71"/>
                  <a:pt x="25" y="70"/>
                  <a:pt x="24" y="70"/>
                </a:cubicBezTo>
                <a:quadBezTo>
                  <a:pt x="24" y="70"/>
                  <a:pt x="23" y="71"/>
                </a:quadBezTo>
                <a:cubicBezTo>
                  <a:pt x="27" y="74"/>
                  <a:pt x="33" y="76"/>
                  <a:pt x="33" y="81"/>
                </a:cubicBezTo>
                <a:cubicBezTo>
                  <a:pt x="23" y="89"/>
                  <a:pt x="29" y="94"/>
                  <a:pt x="16" y="98"/>
                </a:cubicBezTo>
                <a:cubicBezTo>
                  <a:pt x="15" y="102"/>
                  <a:pt x="19" y="103"/>
                  <a:pt x="20" y="107"/>
                </a:cubicBezTo>
                <a:cubicBezTo>
                  <a:pt x="19" y="109"/>
                  <a:pt x="18" y="111"/>
                  <a:pt x="16" y="111"/>
                </a:cubicBezTo>
                <a:cubicBezTo>
                  <a:pt x="15" y="111"/>
                  <a:pt x="14" y="111"/>
                  <a:pt x="13" y="110"/>
                </a:cubicBezTo>
                <a:cubicBezTo>
                  <a:pt x="9" y="114"/>
                  <a:pt x="17" y="122"/>
                  <a:pt x="16" y="128"/>
                </a:cubicBezTo>
                <a:cubicBezTo>
                  <a:pt x="15" y="130"/>
                  <a:pt x="13" y="132"/>
                  <a:pt x="15" y="135"/>
                </a:cubicBezTo>
                <a:cubicBezTo>
                  <a:pt x="17" y="135"/>
                  <a:pt x="19" y="134"/>
                  <a:pt x="22" y="134"/>
                </a:cubicBezTo>
                <a:cubicBezTo>
                  <a:pt x="23" y="134"/>
                  <a:pt x="24" y="134"/>
                  <a:pt x="25" y="136"/>
                </a:cubicBezTo>
                <a:cubicBezTo>
                  <a:pt x="29" y="140"/>
                  <a:pt x="28" y="146"/>
                  <a:pt x="29" y="152"/>
                </a:cubicBezTo>
                <a:quadBezTo>
                  <a:pt x="37" y="151"/>
                  <a:pt x="37" y="151"/>
                </a:quadBezTo>
                <a:cubicBezTo>
                  <a:pt x="40" y="152"/>
                  <a:pt x="38" y="156"/>
                  <a:pt x="40" y="158"/>
                </a:cubicBezTo>
                <a:cubicBezTo>
                  <a:pt x="44" y="157"/>
                  <a:pt x="48" y="157"/>
                  <a:pt x="51" y="157"/>
                </a:cubicBezTo>
                <a:cubicBezTo>
                  <a:pt x="56" y="159"/>
                  <a:pt x="56" y="163"/>
                  <a:pt x="57" y="169"/>
                </a:cubicBezTo>
                <a:cubicBezTo>
                  <a:pt x="66" y="166"/>
                  <a:pt x="76" y="162"/>
                  <a:pt x="87" y="162"/>
                </a:cubicBezTo>
                <a:cubicBezTo>
                  <a:pt x="89" y="162"/>
                  <a:pt x="91" y="162"/>
                  <a:pt x="93" y="163"/>
                </a:cubicBezTo>
                <a:cubicBezTo>
                  <a:pt x="108" y="147"/>
                  <a:pt x="128" y="146"/>
                  <a:pt x="145" y="133"/>
                </a:cubicBezTo>
                <a:quadBezTo>
                  <a:pt x="144" y="123"/>
                  <a:pt x="144" y="123"/>
                </a:quadBezTo>
                <a:cubicBezTo>
                  <a:pt x="146" y="121"/>
                  <a:pt x="148" y="121"/>
                  <a:pt x="150" y="121"/>
                </a:cubicBezTo>
                <a:cubicBezTo>
                  <a:pt x="151" y="121"/>
                  <a:pt x="152" y="121"/>
                  <a:pt x="152" y="121"/>
                </a:cubicBezTo>
                <a:cubicBezTo>
                  <a:pt x="153" y="121"/>
                  <a:pt x="154" y="121"/>
                  <a:pt x="154" y="121"/>
                </a:cubicBezTo>
                <a:cubicBezTo>
                  <a:pt x="156" y="121"/>
                  <a:pt x="157" y="121"/>
                  <a:pt x="158" y="120"/>
                </a:cubicBezTo>
                <a:cubicBezTo>
                  <a:pt x="159" y="113"/>
                  <a:pt x="150" y="120"/>
                  <a:pt x="151" y="112"/>
                </a:cubicBezTo>
                <a:cubicBezTo>
                  <a:pt x="154" y="104"/>
                  <a:pt x="163" y="102"/>
                  <a:pt x="168" y="97"/>
                </a:cubicBezTo>
                <a:cubicBezTo>
                  <a:pt x="166" y="96"/>
                  <a:pt x="164" y="96"/>
                  <a:pt x="162" y="96"/>
                </a:cubicBezTo>
                <a:cubicBezTo>
                  <a:pt x="160" y="96"/>
                  <a:pt x="159" y="96"/>
                  <a:pt x="157" y="96"/>
                </a:cubicBezTo>
                <a:cubicBezTo>
                  <a:pt x="155" y="91"/>
                  <a:pt x="156" y="83"/>
                  <a:pt x="156" y="79"/>
                </a:cubicBezTo>
                <a:cubicBezTo>
                  <a:pt x="159" y="78"/>
                  <a:pt x="163" y="76"/>
                  <a:pt x="164" y="73"/>
                </a:cubicBezTo>
                <a:cubicBezTo>
                  <a:pt x="163" y="71"/>
                  <a:pt x="162" y="71"/>
                  <a:pt x="161" y="71"/>
                </a:cubicBezTo>
                <a:cubicBezTo>
                  <a:pt x="160" y="71"/>
                  <a:pt x="159" y="71"/>
                  <a:pt x="158" y="71"/>
                </a:cubicBezTo>
                <a:cubicBezTo>
                  <a:pt x="157" y="72"/>
                  <a:pt x="156" y="72"/>
                  <a:pt x="155" y="72"/>
                </a:cubicBezTo>
                <a:cubicBezTo>
                  <a:pt x="153" y="72"/>
                  <a:pt x="151" y="71"/>
                  <a:pt x="151" y="66"/>
                </a:cubicBezTo>
                <a:cubicBezTo>
                  <a:pt x="148" y="60"/>
                  <a:pt x="158" y="60"/>
                  <a:pt x="156" y="55"/>
                </a:cubicBezTo>
                <a:cubicBezTo>
                  <a:pt x="155" y="53"/>
                  <a:pt x="154" y="53"/>
                  <a:pt x="153" y="53"/>
                </a:cubicBezTo>
                <a:cubicBezTo>
                  <a:pt x="152" y="53"/>
                  <a:pt x="152" y="54"/>
                  <a:pt x="151" y="54"/>
                </a:cubicBezTo>
                <a:cubicBezTo>
                  <a:pt x="150" y="55"/>
                  <a:pt x="149" y="56"/>
                  <a:pt x="147" y="56"/>
                </a:cubicBezTo>
                <a:cubicBezTo>
                  <a:pt x="147" y="56"/>
                  <a:pt x="147" y="55"/>
                  <a:pt x="147" y="55"/>
                </a:cubicBezTo>
                <a:cubicBezTo>
                  <a:pt x="140" y="51"/>
                  <a:pt x="149" y="46"/>
                  <a:pt x="147" y="41"/>
                </a:cubicBezTo>
                <a:quadBezTo>
                  <a:pt x="147" y="41"/>
                  <a:pt x="147" y="41"/>
                </a:quadBezTo>
                <a:cubicBezTo>
                  <a:pt x="144" y="41"/>
                  <a:pt x="143" y="44"/>
                  <a:pt x="141" y="45"/>
                </a:cubicBezTo>
                <a:cubicBezTo>
                  <a:pt x="128" y="43"/>
                  <a:pt x="144" y="34"/>
                  <a:pt x="136" y="30"/>
                </a:cubicBezTo>
                <a:cubicBezTo>
                  <a:pt x="127" y="29"/>
                  <a:pt x="115" y="28"/>
                  <a:pt x="103" y="28"/>
                </a:cubicBezTo>
                <a:cubicBezTo>
                  <a:pt x="100" y="28"/>
                  <a:pt x="97" y="28"/>
                  <a:pt x="94" y="28"/>
                </a:cubicBezTo>
                <a:cubicBezTo>
                  <a:pt x="82" y="25"/>
                  <a:pt x="89" y="6"/>
                  <a:pt x="77" y="0"/>
                </a:cubicBezTo>
              </a:path>
            </a:pathLst>
          </a:custGeom>
          <a:solidFill>
            <a:srgbClr val="F04D94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83" name="Google Shape;483;p21"/>
          <p:cNvSpPr/>
          <p:nvPr/>
        </p:nvSpPr>
        <p:spPr>
          <a:xfrm rot="10800000" flipH="1">
            <a:off x="11179070" y="5016694"/>
            <a:ext cx="214313" cy="197793"/>
          </a:xfrm>
          <a:custGeom>
            <a:avLst/>
            <a:gdLst/>
            <a:ahLst/>
            <a:cxnLst/>
            <a:rect l="l" t="t" r="r" b="b"/>
            <a:pathLst>
              <a:path w="57" h="52" extrusionOk="0">
                <a:moveTo>
                  <a:pt x="17" y="40"/>
                </a:moveTo>
                <a:quadBezTo>
                  <a:pt x="17" y="39"/>
                  <a:pt x="17" y="39"/>
                </a:quadBezTo>
                <a:quadBezTo>
                  <a:pt x="19" y="38"/>
                  <a:pt x="19" y="38"/>
                </a:quadBezTo>
                <a:quadBezTo>
                  <a:pt x="19" y="38"/>
                  <a:pt x="19" y="38"/>
                </a:quadBezTo>
                <a:quadBezTo>
                  <a:pt x="17" y="40"/>
                  <a:pt x="17" y="40"/>
                </a:quadBezTo>
                <a:moveTo>
                  <a:pt x="24" y="40"/>
                </a:moveTo>
                <a:cubicBezTo>
                  <a:pt x="25" y="38"/>
                  <a:pt x="25" y="37"/>
                  <a:pt x="25" y="37"/>
                </a:cubicBezTo>
                <a:cubicBezTo>
                  <a:pt x="26" y="37"/>
                  <a:pt x="26" y="38"/>
                  <a:pt x="27" y="38"/>
                </a:cubicBezTo>
                <a:cubicBezTo>
                  <a:pt x="27" y="39"/>
                  <a:pt x="28" y="39"/>
                  <a:pt x="28" y="39"/>
                </a:cubicBezTo>
                <a:cubicBezTo>
                  <a:pt x="28" y="39"/>
                  <a:pt x="29" y="39"/>
                  <a:pt x="30" y="38"/>
                </a:cubicBezTo>
                <a:cubicBezTo>
                  <a:pt x="30" y="39"/>
                  <a:pt x="29" y="39"/>
                  <a:pt x="28" y="39"/>
                </a:cubicBezTo>
                <a:quadBezTo>
                  <a:pt x="28" y="39"/>
                  <a:pt x="28" y="39"/>
                </a:quadBezTo>
                <a:cubicBezTo>
                  <a:pt x="27" y="40"/>
                  <a:pt x="33" y="40"/>
                  <a:pt x="31" y="44"/>
                </a:cubicBezTo>
                <a:cubicBezTo>
                  <a:pt x="31" y="44"/>
                  <a:pt x="30" y="44"/>
                  <a:pt x="30" y="44"/>
                </a:cubicBezTo>
                <a:cubicBezTo>
                  <a:pt x="26" y="44"/>
                  <a:pt x="30" y="41"/>
                  <a:pt x="27" y="39"/>
                </a:cubicBezTo>
                <a:quadBezTo>
                  <a:pt x="22" y="43"/>
                  <a:pt x="22" y="43"/>
                </a:quadBezTo>
                <a:quadBezTo>
                  <a:pt x="24" y="40"/>
                  <a:pt x="24" y="40"/>
                </a:quadBezTo>
                <a:quadBezTo>
                  <a:pt x="24" y="40"/>
                  <a:pt x="24" y="40"/>
                </a:quadBezTo>
                <a:moveTo>
                  <a:pt x="35" y="39"/>
                </a:moveTo>
                <a:quadBezTo>
                  <a:pt x="32" y="37"/>
                  <a:pt x="32" y="37"/>
                </a:quadBezTo>
                <a:quadBezTo>
                  <a:pt x="36" y="38"/>
                  <a:pt x="36" y="38"/>
                </a:quadBezTo>
                <a:quadBezTo>
                  <a:pt x="35" y="39"/>
                  <a:pt x="35" y="39"/>
                </a:quadBezTo>
                <a:moveTo>
                  <a:pt x="36" y="35"/>
                </a:moveTo>
                <a:quadBezTo>
                  <a:pt x="36" y="32"/>
                  <a:pt x="36" y="32"/>
                </a:quadBezTo>
                <a:quadBezTo>
                  <a:pt x="37" y="32"/>
                  <a:pt x="37" y="32"/>
                </a:quadBezTo>
                <a:quadBezTo>
                  <a:pt x="36" y="35"/>
                  <a:pt x="36" y="35"/>
                </a:quadBezTo>
                <a:moveTo>
                  <a:pt x="40" y="32"/>
                </a:moveTo>
                <a:quadBezTo>
                  <a:pt x="41" y="30"/>
                  <a:pt x="41" y="30"/>
                </a:quadBezTo>
                <a:quadBezTo>
                  <a:pt x="40" y="32"/>
                  <a:pt x="40" y="32"/>
                </a:quadBezTo>
                <a:moveTo>
                  <a:pt x="17" y="31"/>
                </a:moveTo>
                <a:quadBezTo>
                  <a:pt x="16" y="30"/>
                  <a:pt x="16" y="30"/>
                </a:quadBezTo>
                <a:quadBezTo>
                  <a:pt x="17" y="29"/>
                  <a:pt x="17" y="29"/>
                </a:quadBezTo>
                <a:quadBezTo>
                  <a:pt x="17" y="31"/>
                  <a:pt x="17" y="31"/>
                </a:quadBezTo>
                <a:moveTo>
                  <a:pt x="37" y="23"/>
                </a:moveTo>
                <a:quadBezTo>
                  <a:pt x="34" y="23"/>
                  <a:pt x="34" y="23"/>
                </a:quadBezTo>
                <a:quadBezTo>
                  <a:pt x="37" y="23"/>
                  <a:pt x="37" y="23"/>
                </a:quadBezTo>
                <a:moveTo>
                  <a:pt x="39" y="21"/>
                </a:moveTo>
                <a:quadBezTo>
                  <a:pt x="40" y="18"/>
                  <a:pt x="40" y="18"/>
                </a:quadBezTo>
                <a:quadBezTo>
                  <a:pt x="39" y="21"/>
                  <a:pt x="39" y="21"/>
                </a:quadBezTo>
                <a:moveTo>
                  <a:pt x="17" y="20"/>
                </a:moveTo>
                <a:quadBezTo>
                  <a:pt x="15" y="18"/>
                  <a:pt x="15" y="18"/>
                </a:quadBezTo>
                <a:quadBezTo>
                  <a:pt x="16" y="18"/>
                  <a:pt x="16" y="18"/>
                </a:quadBezTo>
                <a:cubicBezTo>
                  <a:pt x="17" y="18"/>
                  <a:pt x="17" y="19"/>
                  <a:pt x="17" y="20"/>
                </a:cubicBezTo>
                <a:moveTo>
                  <a:pt x="35" y="0"/>
                </a:moveTo>
                <a:cubicBezTo>
                  <a:pt x="33" y="2"/>
                  <a:pt x="31" y="3"/>
                  <a:pt x="29" y="3"/>
                </a:cubicBezTo>
                <a:cubicBezTo>
                  <a:pt x="27" y="3"/>
                  <a:pt x="26" y="2"/>
                  <a:pt x="24" y="2"/>
                </a:cubicBezTo>
                <a:cubicBezTo>
                  <a:pt x="22" y="1"/>
                  <a:pt x="21" y="1"/>
                  <a:pt x="19" y="1"/>
                </a:cubicBezTo>
                <a:cubicBezTo>
                  <a:pt x="17" y="1"/>
                  <a:pt x="16" y="2"/>
                  <a:pt x="14" y="4"/>
                </a:cubicBezTo>
                <a:cubicBezTo>
                  <a:pt x="3" y="7"/>
                  <a:pt x="10" y="17"/>
                  <a:pt x="3" y="22"/>
                </a:cubicBezTo>
                <a:cubicBezTo>
                  <a:pt x="6" y="26"/>
                  <a:pt x="0" y="30"/>
                  <a:pt x="5" y="33"/>
                </a:cubicBezTo>
                <a:cubicBezTo>
                  <a:pt x="0" y="43"/>
                  <a:pt x="18" y="38"/>
                  <a:pt x="12" y="48"/>
                </a:cubicBezTo>
                <a:cubicBezTo>
                  <a:pt x="14" y="47"/>
                  <a:pt x="15" y="47"/>
                  <a:pt x="17" y="47"/>
                </a:cubicBezTo>
                <a:cubicBezTo>
                  <a:pt x="20" y="47"/>
                  <a:pt x="22" y="48"/>
                  <a:pt x="23" y="52"/>
                </a:cubicBezTo>
                <a:cubicBezTo>
                  <a:pt x="24" y="50"/>
                  <a:pt x="26" y="49"/>
                  <a:pt x="28" y="49"/>
                </a:cubicBezTo>
                <a:cubicBezTo>
                  <a:pt x="31" y="49"/>
                  <a:pt x="34" y="51"/>
                  <a:pt x="37" y="51"/>
                </a:cubicBezTo>
                <a:cubicBezTo>
                  <a:pt x="40" y="51"/>
                  <a:pt x="39" y="46"/>
                  <a:pt x="41" y="45"/>
                </a:cubicBezTo>
                <a:cubicBezTo>
                  <a:pt x="42" y="44"/>
                  <a:pt x="44" y="43"/>
                  <a:pt x="46" y="43"/>
                </a:cubicBezTo>
                <a:cubicBezTo>
                  <a:pt x="48" y="43"/>
                  <a:pt x="49" y="44"/>
                  <a:pt x="51" y="44"/>
                </a:cubicBezTo>
                <a:cubicBezTo>
                  <a:pt x="43" y="36"/>
                  <a:pt x="57" y="37"/>
                  <a:pt x="55" y="28"/>
                </a:cubicBezTo>
                <a:cubicBezTo>
                  <a:pt x="57" y="16"/>
                  <a:pt x="48" y="11"/>
                  <a:pt x="41" y="6"/>
                </a:cubicBezTo>
                <a:cubicBezTo>
                  <a:pt x="41" y="6"/>
                  <a:pt x="41" y="5"/>
                  <a:pt x="40" y="5"/>
                </a:cubicBezTo>
                <a:cubicBezTo>
                  <a:pt x="38" y="3"/>
                  <a:pt x="36" y="2"/>
                  <a:pt x="35" y="0"/>
                </a:cubicBezTo>
              </a:path>
            </a:pathLst>
          </a:custGeom>
          <a:solidFill>
            <a:srgbClr val="85A162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84" name="Google Shape;484;p21"/>
          <p:cNvSpPr/>
          <p:nvPr/>
        </p:nvSpPr>
        <p:spPr>
          <a:xfrm rot="10800000" flipH="1">
            <a:off x="11328295" y="5191838"/>
            <a:ext cx="4763" cy="4530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cubicBezTo>
                  <a:pt x="1" y="0"/>
                  <a:pt x="1" y="1"/>
                  <a:pt x="1" y="1"/>
                </a:cubicBezTo>
                <a:quadBezTo>
                  <a:pt x="1" y="0"/>
                  <a:pt x="0" y="0"/>
                </a:quadBezTo>
              </a:path>
            </a:pathLst>
          </a:custGeom>
          <a:solidFill>
            <a:srgbClr val="5C7839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485" name="Google Shape;485;p21"/>
          <p:cNvPicPr/>
          <p:nvPr/>
        </p:nvPicPr>
        <p:blipFill rotWithShape="1">
          <a:blip r:embed="rId14">
            <a:alphaModFix/>
          </a:blip>
          <a:srcRect/>
          <a:stretch>
            <a:fillRect/>
          </a:stretch>
        </p:blipFill>
        <p:spPr>
          <a:xfrm rot="10800000" flipH="1">
            <a:off x="11228284" y="5046891"/>
            <a:ext cx="33338" cy="3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1"/>
          <p:cNvPicPr/>
          <p:nvPr/>
        </p:nvPicPr>
        <p:blipFill rotWithShape="1">
          <a:blip r:embed="rId15">
            <a:alphaModFix/>
          </a:blip>
          <a:srcRect/>
          <a:stretch>
            <a:fillRect/>
          </a:stretch>
        </p:blipFill>
        <p:spPr>
          <a:xfrm rot="10800000" flipH="1">
            <a:off x="11245745" y="5031793"/>
            <a:ext cx="68263" cy="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1"/>
          <p:cNvPicPr/>
          <p:nvPr/>
        </p:nvPicPr>
        <p:blipFill rotWithShape="1">
          <a:blip r:embed="rId16">
            <a:alphaModFix/>
          </a:blip>
          <a:srcRect/>
          <a:stretch>
            <a:fillRect/>
          </a:stretch>
        </p:blipFill>
        <p:spPr>
          <a:xfrm rot="10800000" flipH="1">
            <a:off x="11223520" y="5077088"/>
            <a:ext cx="34925" cy="46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21"/>
          <p:cNvPicPr/>
          <p:nvPr/>
        </p:nvPicPr>
        <p:blipFill rotWithShape="1">
          <a:blip r:embed="rId17">
            <a:alphaModFix/>
          </a:blip>
          <a:srcRect/>
          <a:stretch>
            <a:fillRect/>
          </a:stretch>
        </p:blipFill>
        <p:spPr>
          <a:xfrm rot="10800000" flipH="1">
            <a:off x="11220346" y="5123896"/>
            <a:ext cx="33338" cy="33217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21"/>
          <p:cNvSpPr/>
          <p:nvPr/>
        </p:nvSpPr>
        <p:spPr>
          <a:xfrm rot="10800000" flipH="1">
            <a:off x="11299720" y="5066519"/>
            <a:ext cx="14288" cy="7550"/>
          </a:xfrm>
          <a:custGeom>
            <a:avLst/>
            <a:gdLst/>
            <a:ahLst/>
            <a:cxnLst/>
            <a:rect l="l" t="t" r="r" b="b"/>
            <a:pathLst>
              <a:path w="9" h="5" extrusionOk="0">
                <a:moveTo>
                  <a:pt x="0" y="0"/>
                </a:moveTo>
                <a:lnTo>
                  <a:pt x="7" y="5"/>
                </a:lnTo>
                <a:lnTo>
                  <a:pt x="9" y="3"/>
                </a:lnTo>
                <a:lnTo>
                  <a:pt x="0" y="0"/>
                </a:lnTo>
                <a:close/>
              </a:path>
            </a:pathLst>
          </a:custGeom>
          <a:solidFill>
            <a:srgbClr val="819E6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90" name="Google Shape;490;p21"/>
          <p:cNvSpPr/>
          <p:nvPr/>
        </p:nvSpPr>
        <p:spPr>
          <a:xfrm rot="10800000" flipH="1">
            <a:off x="11299720" y="5066519"/>
            <a:ext cx="14288" cy="7550"/>
          </a:xfrm>
          <a:custGeom>
            <a:avLst/>
            <a:gdLst/>
            <a:ahLst/>
            <a:cxnLst/>
            <a:rect l="l" t="t" r="r" b="b"/>
            <a:pathLst>
              <a:path w="9" h="5" extrusionOk="0">
                <a:moveTo>
                  <a:pt x="0" y="0"/>
                </a:moveTo>
                <a:lnTo>
                  <a:pt x="7" y="5"/>
                </a:lnTo>
                <a:lnTo>
                  <a:pt x="9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491" name="Google Shape;491;p21"/>
          <p:cNvPicPr/>
          <p:nvPr/>
        </p:nvPicPr>
        <p:blipFill rotWithShape="1">
          <a:blip r:embed="rId18">
            <a:alphaModFix/>
          </a:blip>
          <a:srcRect/>
          <a:stretch>
            <a:fillRect/>
          </a:stretch>
        </p:blipFill>
        <p:spPr>
          <a:xfrm rot="10800000" flipH="1">
            <a:off x="11294959" y="5066520"/>
            <a:ext cx="33338" cy="45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1"/>
          <p:cNvPicPr/>
          <p:nvPr/>
        </p:nvPicPr>
        <p:blipFill rotWithShape="1">
          <a:blip r:embed="rId19">
            <a:alphaModFix/>
          </a:blip>
          <a:srcRect/>
          <a:stretch>
            <a:fillRect/>
          </a:stretch>
        </p:blipFill>
        <p:spPr>
          <a:xfrm rot="10800000" flipH="1">
            <a:off x="11314009" y="5077088"/>
            <a:ext cx="33338" cy="3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21"/>
          <p:cNvPicPr/>
          <p:nvPr/>
        </p:nvPicPr>
        <p:blipFill rotWithShape="1">
          <a:blip r:embed="rId20">
            <a:alphaModFix/>
          </a:blip>
          <a:srcRect/>
          <a:stretch>
            <a:fillRect/>
          </a:stretch>
        </p:blipFill>
        <p:spPr>
          <a:xfrm rot="10800000" flipH="1">
            <a:off x="11287021" y="5111816"/>
            <a:ext cx="46038" cy="34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21"/>
          <p:cNvPicPr/>
          <p:nvPr/>
        </p:nvPicPr>
        <p:blipFill rotWithShape="1">
          <a:blip r:embed="rId21">
            <a:alphaModFix/>
          </a:blip>
          <a:srcRect/>
          <a:stretch>
            <a:fillRect/>
          </a:stretch>
        </p:blipFill>
        <p:spPr>
          <a:xfrm rot="10800000" flipH="1">
            <a:off x="11306070" y="5116345"/>
            <a:ext cx="34925" cy="45296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21"/>
          <p:cNvSpPr/>
          <p:nvPr/>
        </p:nvSpPr>
        <p:spPr>
          <a:xfrm rot="10800000" flipH="1">
            <a:off x="11460059" y="4769076"/>
            <a:ext cx="109538" cy="99651"/>
          </a:xfrm>
          <a:custGeom>
            <a:avLst/>
            <a:gdLst/>
            <a:ahLst/>
            <a:cxnLst/>
            <a:rect l="l" t="t" r="r" b="b"/>
            <a:pathLst>
              <a:path w="29" h="26" extrusionOk="0">
                <a:moveTo>
                  <a:pt x="21" y="22"/>
                </a:moveTo>
                <a:quadBezTo>
                  <a:pt x="21" y="22"/>
                  <a:pt x="20" y="21"/>
                </a:quadBezTo>
                <a:quadBezTo>
                  <a:pt x="23" y="20"/>
                  <a:pt x="23" y="20"/>
                </a:quadBezTo>
                <a:quadBezTo>
                  <a:pt x="24" y="22"/>
                  <a:pt x="24" y="22"/>
                </a:quadBezTo>
                <a:quadBezTo>
                  <a:pt x="24" y="22"/>
                  <a:pt x="23" y="22"/>
                </a:quadBezTo>
                <a:quadBezTo>
                  <a:pt x="23" y="22"/>
                  <a:pt x="22" y="22"/>
                </a:quadBezTo>
                <a:quadBezTo>
                  <a:pt x="22" y="22"/>
                  <a:pt x="21" y="22"/>
                </a:quadBezTo>
                <a:moveTo>
                  <a:pt x="9" y="22"/>
                </a:moveTo>
                <a:cubicBezTo>
                  <a:pt x="9" y="22"/>
                  <a:pt x="8" y="22"/>
                  <a:pt x="7" y="20"/>
                </a:cubicBezTo>
                <a:cubicBezTo>
                  <a:pt x="8" y="19"/>
                  <a:pt x="11" y="18"/>
                  <a:pt x="12" y="18"/>
                </a:cubicBezTo>
                <a:cubicBezTo>
                  <a:pt x="13" y="18"/>
                  <a:pt x="14" y="18"/>
                  <a:pt x="15" y="19"/>
                </a:cubicBezTo>
                <a:cubicBezTo>
                  <a:pt x="17" y="20"/>
                  <a:pt x="17" y="23"/>
                  <a:pt x="14" y="24"/>
                </a:cubicBezTo>
                <a:cubicBezTo>
                  <a:pt x="14" y="22"/>
                  <a:pt x="13" y="22"/>
                  <a:pt x="12" y="22"/>
                </a:cubicBezTo>
                <a:cubicBezTo>
                  <a:pt x="12" y="22"/>
                  <a:pt x="11" y="22"/>
                  <a:pt x="11" y="22"/>
                </a:cubicBezTo>
                <a:quadBezTo>
                  <a:pt x="10" y="22"/>
                  <a:pt x="9" y="22"/>
                </a:quadBezTo>
                <a:moveTo>
                  <a:pt x="8" y="17"/>
                </a:moveTo>
                <a:quadBezTo>
                  <a:pt x="11" y="16"/>
                  <a:pt x="11" y="16"/>
                </a:quadBezTo>
                <a:quadBezTo>
                  <a:pt x="8" y="17"/>
                  <a:pt x="8" y="17"/>
                </a:quadBezTo>
                <a:moveTo>
                  <a:pt x="17" y="11"/>
                </a:moveTo>
                <a:cubicBezTo>
                  <a:pt x="18" y="11"/>
                  <a:pt x="18" y="10"/>
                  <a:pt x="19" y="9"/>
                </a:cubicBezTo>
                <a:cubicBezTo>
                  <a:pt x="20" y="8"/>
                  <a:pt x="21" y="7"/>
                  <a:pt x="23" y="7"/>
                </a:cubicBezTo>
                <a:quadBezTo>
                  <a:pt x="23" y="7"/>
                  <a:pt x="24" y="7"/>
                </a:quadBezTo>
                <a:quadBezTo>
                  <a:pt x="21" y="9"/>
                  <a:pt x="21" y="9"/>
                </a:quadBezTo>
                <a:cubicBezTo>
                  <a:pt x="21" y="9"/>
                  <a:pt x="22" y="9"/>
                  <a:pt x="22" y="9"/>
                </a:cubicBezTo>
                <a:cubicBezTo>
                  <a:pt x="27" y="9"/>
                  <a:pt x="24" y="14"/>
                  <a:pt x="24" y="16"/>
                </a:cubicBezTo>
                <a:quadBezTo>
                  <a:pt x="24" y="16"/>
                  <a:pt x="24" y="16"/>
                </a:quadBezTo>
                <a:quadBezTo>
                  <a:pt x="24" y="17"/>
                  <a:pt x="24" y="17"/>
                </a:quadBezTo>
                <a:quadBezTo>
                  <a:pt x="24" y="17"/>
                  <a:pt x="24" y="16"/>
                </a:quadBezTo>
                <a:quadBezTo>
                  <a:pt x="24" y="16"/>
                  <a:pt x="24" y="16"/>
                </a:quadBezTo>
                <a:quadBezTo>
                  <a:pt x="24" y="16"/>
                  <a:pt x="24" y="16"/>
                </a:quadBezTo>
                <a:cubicBezTo>
                  <a:pt x="22" y="16"/>
                  <a:pt x="20" y="17"/>
                  <a:pt x="20" y="19"/>
                </a:cubicBezTo>
                <a:quadBezTo>
                  <a:pt x="20" y="19"/>
                  <a:pt x="20" y="19"/>
                </a:quadBezTo>
                <a:quadBezTo>
                  <a:pt x="20" y="19"/>
                  <a:pt x="20" y="19"/>
                </a:quadBezTo>
                <a:quadBezTo>
                  <a:pt x="19" y="19"/>
                  <a:pt x="19" y="19"/>
                </a:quadBezTo>
                <a:quadBezTo>
                  <a:pt x="19" y="19"/>
                  <a:pt x="19" y="20"/>
                </a:quadBezTo>
                <a:cubicBezTo>
                  <a:pt x="15" y="16"/>
                  <a:pt x="22" y="16"/>
                  <a:pt x="24" y="13"/>
                </a:cubicBezTo>
                <a:quadBezTo>
                  <a:pt x="23" y="13"/>
                  <a:pt x="22" y="13"/>
                </a:quadBezTo>
                <a:cubicBezTo>
                  <a:pt x="19" y="13"/>
                  <a:pt x="15" y="12"/>
                  <a:pt x="15" y="8"/>
                </a:cubicBezTo>
                <a:cubicBezTo>
                  <a:pt x="15" y="11"/>
                  <a:pt x="16" y="11"/>
                  <a:pt x="17" y="11"/>
                </a:cubicBezTo>
                <a:moveTo>
                  <a:pt x="8" y="9"/>
                </a:moveTo>
                <a:quadBezTo>
                  <a:pt x="8" y="9"/>
                  <a:pt x="8" y="9"/>
                </a:quadBezTo>
                <a:cubicBezTo>
                  <a:pt x="9" y="8"/>
                  <a:pt x="10" y="3"/>
                  <a:pt x="12" y="3"/>
                </a:cubicBezTo>
                <a:cubicBezTo>
                  <a:pt x="12" y="3"/>
                  <a:pt x="13" y="3"/>
                  <a:pt x="14" y="5"/>
                </a:cubicBezTo>
                <a:quadBezTo>
                  <a:pt x="13" y="7"/>
                  <a:pt x="13" y="7"/>
                </a:quadBezTo>
                <a:quadBezTo>
                  <a:pt x="13" y="7"/>
                  <a:pt x="14" y="7"/>
                </a:quadBezTo>
                <a:quadBezTo>
                  <a:pt x="14" y="7"/>
                  <a:pt x="14" y="7"/>
                </a:quadBezTo>
                <a:quadBezTo>
                  <a:pt x="13" y="7"/>
                  <a:pt x="13" y="7"/>
                </a:quadBezTo>
                <a:quadBezTo>
                  <a:pt x="13" y="7"/>
                  <a:pt x="13" y="7"/>
                </a:quadBezTo>
                <a:cubicBezTo>
                  <a:pt x="12" y="7"/>
                  <a:pt x="12" y="8"/>
                  <a:pt x="11" y="8"/>
                </a:cubicBezTo>
                <a:cubicBezTo>
                  <a:pt x="10" y="9"/>
                  <a:pt x="9" y="9"/>
                  <a:pt x="8" y="9"/>
                </a:cubicBezTo>
                <a:moveTo>
                  <a:pt x="15" y="0"/>
                </a:moveTo>
                <a:quadBezTo>
                  <a:pt x="15" y="0"/>
                  <a:pt x="15" y="0"/>
                </a:quadBezTo>
                <a:cubicBezTo>
                  <a:pt x="9" y="0"/>
                  <a:pt x="6" y="3"/>
                  <a:pt x="3" y="8"/>
                </a:cubicBezTo>
                <a:cubicBezTo>
                  <a:pt x="3" y="12"/>
                  <a:pt x="0" y="17"/>
                  <a:pt x="4" y="22"/>
                </a:cubicBezTo>
                <a:cubicBezTo>
                  <a:pt x="5" y="25"/>
                  <a:pt x="9" y="26"/>
                  <a:pt x="13" y="26"/>
                </a:cubicBezTo>
                <a:cubicBezTo>
                  <a:pt x="16" y="26"/>
                  <a:pt x="19" y="26"/>
                  <a:pt x="22" y="25"/>
                </a:cubicBezTo>
                <a:cubicBezTo>
                  <a:pt x="27" y="23"/>
                  <a:pt x="27" y="18"/>
                  <a:pt x="28" y="13"/>
                </a:cubicBezTo>
                <a:cubicBezTo>
                  <a:pt x="29" y="10"/>
                  <a:pt x="23" y="7"/>
                  <a:pt x="26" y="4"/>
                </a:cubicBezTo>
                <a:cubicBezTo>
                  <a:pt x="26" y="4"/>
                  <a:pt x="25" y="4"/>
                  <a:pt x="24" y="4"/>
                </a:cubicBezTo>
                <a:cubicBezTo>
                  <a:pt x="23" y="4"/>
                  <a:pt x="21" y="3"/>
                  <a:pt x="20" y="2"/>
                </a:cubicBezTo>
                <a:cubicBezTo>
                  <a:pt x="19" y="1"/>
                  <a:pt x="17" y="0"/>
                  <a:pt x="15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96" name="Google Shape;496;p21"/>
          <p:cNvSpPr/>
          <p:nvPr/>
        </p:nvSpPr>
        <p:spPr>
          <a:xfrm rot="10800000" flipH="1">
            <a:off x="11487045" y="4776625"/>
            <a:ext cx="36513" cy="22648"/>
          </a:xfrm>
          <a:custGeom>
            <a:avLst/>
            <a:gdLst/>
            <a:ahLst/>
            <a:cxnLst/>
            <a:rect l="l" t="t" r="r" b="b"/>
            <a:pathLst>
              <a:path w="10" h="6" extrusionOk="0">
                <a:moveTo>
                  <a:pt x="5" y="0"/>
                </a:moveTo>
                <a:cubicBezTo>
                  <a:pt x="4" y="0"/>
                  <a:pt x="1" y="1"/>
                  <a:pt x="0" y="2"/>
                </a:cubicBezTo>
                <a:cubicBezTo>
                  <a:pt x="1" y="4"/>
                  <a:pt x="2" y="4"/>
                  <a:pt x="2" y="4"/>
                </a:cubicBezTo>
                <a:quadBezTo>
                  <a:pt x="3" y="4"/>
                  <a:pt x="4" y="4"/>
                </a:quadBezTo>
                <a:cubicBezTo>
                  <a:pt x="4" y="4"/>
                  <a:pt x="5" y="4"/>
                  <a:pt x="5" y="4"/>
                </a:cubicBezTo>
                <a:cubicBezTo>
                  <a:pt x="6" y="4"/>
                  <a:pt x="7" y="4"/>
                  <a:pt x="7" y="6"/>
                </a:cubicBezTo>
                <a:cubicBezTo>
                  <a:pt x="10" y="5"/>
                  <a:pt x="10" y="2"/>
                  <a:pt x="8" y="1"/>
                </a:cubicBezTo>
                <a:cubicBezTo>
                  <a:pt x="7" y="0"/>
                  <a:pt x="6" y="0"/>
                  <a:pt x="5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97" name="Google Shape;497;p21"/>
          <p:cNvSpPr/>
          <p:nvPr/>
        </p:nvSpPr>
        <p:spPr>
          <a:xfrm rot="10800000" flipH="1">
            <a:off x="11490220" y="4803802"/>
            <a:ext cx="11113" cy="3020"/>
          </a:xfrm>
          <a:custGeom>
            <a:avLst/>
            <a:gdLst/>
            <a:ahLst/>
            <a:cxnLst/>
            <a:rect l="l" t="t" r="r" b="b"/>
            <a:pathLst>
              <a:path w="7" h="2" extrusionOk="0">
                <a:moveTo>
                  <a:pt x="7" y="0"/>
                </a:moveTo>
                <a:lnTo>
                  <a:pt x="0" y="2"/>
                </a:lnTo>
                <a:lnTo>
                  <a:pt x="7" y="0"/>
                </a:lnTo>
                <a:close/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98" name="Google Shape;498;p21"/>
          <p:cNvSpPr/>
          <p:nvPr/>
        </p:nvSpPr>
        <p:spPr>
          <a:xfrm rot="10800000" flipH="1">
            <a:off x="11490220" y="4803802"/>
            <a:ext cx="11113" cy="3020"/>
          </a:xfrm>
          <a:custGeom>
            <a:avLst/>
            <a:gdLst/>
            <a:ahLst/>
            <a:cxnLst/>
            <a:rect l="l" t="t" r="r" b="b"/>
            <a:pathLst>
              <a:path w="7" h="2" extrusionOk="0">
                <a:moveTo>
                  <a:pt x="7" y="0"/>
                </a:moveTo>
                <a:lnTo>
                  <a:pt x="0" y="2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499" name="Google Shape;499;p21"/>
          <p:cNvSpPr/>
          <p:nvPr/>
        </p:nvSpPr>
        <p:spPr>
          <a:xfrm rot="10800000" flipH="1">
            <a:off x="11490220" y="4833999"/>
            <a:ext cx="22225" cy="22648"/>
          </a:xfrm>
          <a:custGeom>
            <a:avLst/>
            <a:gdLst/>
            <a:ahLst/>
            <a:cxnLst/>
            <a:rect l="l" t="t" r="r" b="b"/>
            <a:pathLst>
              <a:path w="6" h="6" extrusionOk="0">
                <a:moveTo>
                  <a:pt x="6" y="4"/>
                </a:moveTo>
                <a:quadBezTo>
                  <a:pt x="5" y="4"/>
                  <a:pt x="5" y="4"/>
                </a:quadBezTo>
                <a:quadBezTo>
                  <a:pt x="5" y="4"/>
                  <a:pt x="5" y="4"/>
                </a:quadBezTo>
                <a:quadBezTo>
                  <a:pt x="6" y="4"/>
                  <a:pt x="6" y="4"/>
                </a:quadBezTo>
                <a:quadBezTo>
                  <a:pt x="6" y="4"/>
                  <a:pt x="6" y="4"/>
                </a:quadBezTo>
                <a:moveTo>
                  <a:pt x="4" y="0"/>
                </a:moveTo>
                <a:cubicBezTo>
                  <a:pt x="2" y="0"/>
                  <a:pt x="1" y="5"/>
                  <a:pt x="0" y="6"/>
                </a:cubicBezTo>
                <a:quadBezTo>
                  <a:pt x="0" y="6"/>
                  <a:pt x="0" y="6"/>
                </a:quadBezTo>
                <a:cubicBezTo>
                  <a:pt x="1" y="6"/>
                  <a:pt x="2" y="6"/>
                  <a:pt x="3" y="5"/>
                </a:cubicBezTo>
                <a:cubicBezTo>
                  <a:pt x="4" y="5"/>
                  <a:pt x="4" y="4"/>
                  <a:pt x="5" y="4"/>
                </a:cubicBezTo>
                <a:quadBezTo>
                  <a:pt x="6" y="2"/>
                  <a:pt x="6" y="2"/>
                </a:quadBezTo>
                <a:cubicBezTo>
                  <a:pt x="5" y="0"/>
                  <a:pt x="4" y="0"/>
                  <a:pt x="4" y="0"/>
                </a:cubic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00" name="Google Shape;500;p21"/>
          <p:cNvSpPr/>
          <p:nvPr/>
        </p:nvSpPr>
        <p:spPr>
          <a:xfrm rot="10800000" flipH="1">
            <a:off x="11517208" y="4791723"/>
            <a:ext cx="44450" cy="49826"/>
          </a:xfrm>
          <a:custGeom>
            <a:avLst/>
            <a:gdLst/>
            <a:ahLst/>
            <a:cxnLst/>
            <a:rect l="l" t="t" r="r" b="b"/>
            <a:pathLst>
              <a:path w="12" h="13" extrusionOk="0">
                <a:moveTo>
                  <a:pt x="9" y="9"/>
                </a:moveTo>
                <a:quadBezTo>
                  <a:pt x="9" y="10"/>
                  <a:pt x="9" y="10"/>
                </a:quadBezTo>
                <a:quadBezTo>
                  <a:pt x="9" y="10"/>
                  <a:pt x="9" y="9"/>
                </a:quadBezTo>
                <a:moveTo>
                  <a:pt x="9" y="9"/>
                </a:moveTo>
                <a:quadBezTo>
                  <a:pt x="9" y="9"/>
                  <a:pt x="9" y="9"/>
                </a:quadBezTo>
                <a:quadBezTo>
                  <a:pt x="9" y="9"/>
                  <a:pt x="9" y="9"/>
                </a:quadBezTo>
                <a:moveTo>
                  <a:pt x="8" y="0"/>
                </a:moveTo>
                <a:cubicBezTo>
                  <a:pt x="6" y="0"/>
                  <a:pt x="5" y="1"/>
                  <a:pt x="4" y="2"/>
                </a:cubicBezTo>
                <a:cubicBezTo>
                  <a:pt x="3" y="3"/>
                  <a:pt x="3" y="4"/>
                  <a:pt x="2" y="4"/>
                </a:cubicBezTo>
                <a:cubicBezTo>
                  <a:pt x="1" y="4"/>
                  <a:pt x="0" y="4"/>
                  <a:pt x="0" y="1"/>
                </a:cubicBezTo>
                <a:cubicBezTo>
                  <a:pt x="0" y="5"/>
                  <a:pt x="4" y="6"/>
                  <a:pt x="7" y="6"/>
                </a:cubicBezTo>
                <a:quadBezTo>
                  <a:pt x="8" y="6"/>
                  <a:pt x="9" y="6"/>
                </a:quadBezTo>
                <a:cubicBezTo>
                  <a:pt x="7" y="9"/>
                  <a:pt x="0" y="9"/>
                  <a:pt x="4" y="13"/>
                </a:cubicBezTo>
                <a:quadBezTo>
                  <a:pt x="4" y="12"/>
                  <a:pt x="4" y="12"/>
                </a:quadBezTo>
                <a:quadBezTo>
                  <a:pt x="4" y="12"/>
                  <a:pt x="5" y="12"/>
                </a:quadBezTo>
                <a:quadBezTo>
                  <a:pt x="5" y="12"/>
                  <a:pt x="5" y="12"/>
                </a:quadBezTo>
                <a:quadBezTo>
                  <a:pt x="5" y="12"/>
                  <a:pt x="5" y="12"/>
                </a:quadBezTo>
                <a:cubicBezTo>
                  <a:pt x="5" y="10"/>
                  <a:pt x="7" y="9"/>
                  <a:pt x="9" y="9"/>
                </a:cubicBezTo>
                <a:quadBezTo>
                  <a:pt x="9" y="9"/>
                  <a:pt x="9" y="9"/>
                </a:quadBezTo>
                <a:cubicBezTo>
                  <a:pt x="9" y="7"/>
                  <a:pt x="12" y="2"/>
                  <a:pt x="7" y="2"/>
                </a:cubicBezTo>
                <a:cubicBezTo>
                  <a:pt x="7" y="2"/>
                  <a:pt x="6" y="2"/>
                  <a:pt x="6" y="2"/>
                </a:cubicBezTo>
                <a:quadBezTo>
                  <a:pt x="9" y="0"/>
                  <a:pt x="9" y="0"/>
                </a:quadBezTo>
                <a:quadBezTo>
                  <a:pt x="8" y="0"/>
                  <a:pt x="8" y="0"/>
                </a:quad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01" name="Google Shape;501;p21"/>
          <p:cNvSpPr/>
          <p:nvPr/>
        </p:nvSpPr>
        <p:spPr>
          <a:xfrm rot="10800000" flipH="1">
            <a:off x="11536258" y="4784174"/>
            <a:ext cx="14288" cy="7550"/>
          </a:xfrm>
          <a:custGeom>
            <a:avLst/>
            <a:gdLst/>
            <a:ahLst/>
            <a:cxnLst/>
            <a:rect l="l" t="t" r="r" b="b"/>
            <a:pathLst>
              <a:path w="4" h="2" extrusionOk="0">
                <a:moveTo>
                  <a:pt x="3" y="0"/>
                </a:moveTo>
                <a:quadBezTo>
                  <a:pt x="0" y="1"/>
                  <a:pt x="0" y="1"/>
                </a:quadBezTo>
                <a:quadBezTo>
                  <a:pt x="1" y="2"/>
                  <a:pt x="1" y="2"/>
                </a:quadBezTo>
                <a:quadBezTo>
                  <a:pt x="2" y="2"/>
                  <a:pt x="2" y="2"/>
                </a:quadBezTo>
                <a:quadBezTo>
                  <a:pt x="3" y="2"/>
                  <a:pt x="3" y="2"/>
                </a:quadBezTo>
                <a:quadBezTo>
                  <a:pt x="4" y="2"/>
                  <a:pt x="4" y="2"/>
                </a:quadBezTo>
                <a:quadBezTo>
                  <a:pt x="3" y="0"/>
                  <a:pt x="3" y="0"/>
                </a:quadBezTo>
              </a:path>
            </a:pathLst>
          </a:custGeom>
          <a:solidFill>
            <a:srgbClr val="92648F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2"/>
          <p:cNvSpPr/>
          <p:nvPr/>
        </p:nvSpPr>
        <p:spPr>
          <a:xfrm>
            <a:off x="359825" y="5364975"/>
            <a:ext cx="11250300" cy="1380900"/>
          </a:xfrm>
          <a:prstGeom prst="rect">
            <a:avLst/>
          </a:prstGeom>
          <a:solidFill>
            <a:srgbClr val="E6B8AF">
              <a:alpha val="2157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cxnSp>
        <p:nvCxnSpPr>
          <p:cNvPr id="507" name="Google Shape;507;p22"/>
          <p:cNvCxnSpPr/>
          <p:nvPr/>
        </p:nvCxnSpPr>
        <p:spPr>
          <a:xfrm>
            <a:off x="8600" y="1601150"/>
            <a:ext cx="12209700" cy="0"/>
          </a:xfrm>
          <a:prstGeom prst="straightConnector1">
            <a:avLst/>
          </a:prstGeom>
          <a:noFill/>
          <a:ln w="9525" cap="flat" cmpd="sng">
            <a:solidFill>
              <a:srgbClr val="F06946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508" name="Google Shape;508;p22"/>
          <p:cNvSpPr txBox="1">
            <a:spLocks noGrp="1"/>
          </p:cNvSpPr>
          <p:nvPr>
            <p:ph type="title"/>
          </p:nvPr>
        </p:nvSpPr>
        <p:spPr>
          <a:xfrm>
            <a:off x="3454400" y="2016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 sz="4000">
                <a:latin typeface="배달의민족 한나체 Pro"/>
                <a:ea typeface="배달의민족 한나체 Pro"/>
                <a:cs typeface="맑은 고딕"/>
                <a:sym typeface="맑은 고딕"/>
              </a:rPr>
              <a:t>시장분석</a:t>
            </a:r>
            <a:endParaRPr sz="4000">
              <a:latin typeface="배달의민족 한나체 Pro"/>
            </a:endParaRPr>
          </a:p>
        </p:txBody>
      </p:sp>
      <p:pic>
        <p:nvPicPr>
          <p:cNvPr id="509" name="Google Shape;509;p22"/>
          <p:cNvPicPr/>
          <p:nvPr/>
        </p:nvPicPr>
        <p:blipFill rotWithShape="1">
          <a:blip r:embed="rId3">
            <a:alphaModFix/>
          </a:blip>
          <a:srcRect l="8670" r="8350" b="7330"/>
          <a:stretch>
            <a:fillRect/>
          </a:stretch>
        </p:blipFill>
        <p:spPr>
          <a:xfrm>
            <a:off x="507600" y="1715325"/>
            <a:ext cx="11102525" cy="380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22"/>
          <p:cNvSpPr/>
          <p:nvPr/>
        </p:nvSpPr>
        <p:spPr>
          <a:xfrm>
            <a:off x="1858500" y="5442075"/>
            <a:ext cx="9750900" cy="122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지하철은 교통정체가 없기 때문에 도착시간이 비교적 정확한 편이다.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또한 소음이 적고 차량 자체가 넓기 때문에 쾌적한 환경에서 이동할 수 있는 장점이 있다.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이러한 이유로 2021년 기준 대중교통 중 지하철의 이용도가 가장 높은 것으로 나타났다.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endParaRPr sz="1700">
              <a:solidFill>
                <a:schemeClr val="dk1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  <a:p>
            <a:pPr marL="0" marR="0" lvl="0" indent="0" algn="r" rtl="0">
              <a:lnSpc>
                <a:spcPct val="145454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700">
              <a:solidFill>
                <a:schemeClr val="dk1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pic>
        <p:nvPicPr>
          <p:cNvPr id="511" name="Google Shape;511;p22"/>
          <p:cNvPicPr/>
          <p:nvPr/>
        </p:nvPicPr>
        <p:blipFill rotWithShape="1">
          <a:blip r:embed="rId4">
            <a:alphaModFix/>
          </a:blip>
          <a:srcRect l="29420" t="25540" r="32330" b="28530"/>
          <a:stretch>
            <a:fillRect/>
          </a:stretch>
        </p:blipFill>
        <p:spPr>
          <a:xfrm>
            <a:off x="2003400" y="2390475"/>
            <a:ext cx="3082502" cy="232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22"/>
          <p:cNvPicPr/>
          <p:nvPr/>
        </p:nvPicPr>
        <p:blipFill rotWithShape="1">
          <a:blip r:embed="rId5">
            <a:alphaModFix/>
          </a:blip>
          <a:srcRect l="13120" t="15390" r="58480" b="21640"/>
          <a:stretch>
            <a:fillRect/>
          </a:stretch>
        </p:blipFill>
        <p:spPr>
          <a:xfrm>
            <a:off x="5232061" y="2202301"/>
            <a:ext cx="660203" cy="122669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22"/>
          <p:cNvSpPr txBox="1"/>
          <p:nvPr/>
        </p:nvSpPr>
        <p:spPr>
          <a:xfrm>
            <a:off x="2149561" y="2002201"/>
            <a:ext cx="3082500" cy="38474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>
                <a:latin typeface="배달의민족 한나체 Pro"/>
                <a:ea typeface="배달의민족 한나체 Pro"/>
                <a:cs typeface="맑은 고딕"/>
                <a:sym typeface="맑은 고딕"/>
              </a:rPr>
              <a:t>지하철 이용 통계(2021년)</a:t>
            </a:r>
            <a:endParaRPr>
              <a:latin typeface="배달의민족 한나체 Pro"/>
              <a:cs typeface="맑은 고딕"/>
              <a:sym typeface="맑은 고딕"/>
            </a:endParaRPr>
          </a:p>
        </p:txBody>
      </p:sp>
      <p:pic>
        <p:nvPicPr>
          <p:cNvPr id="514" name="Google Shape;514;p22"/>
          <p:cNvPicPr/>
          <p:nvPr/>
        </p:nvPicPr>
        <p:blipFill rotWithShape="1">
          <a:blip r:embed="rId6">
            <a:alphaModFix/>
          </a:blip>
          <a:srcRect l="8160" t="15170" r="53960" b="51010"/>
          <a:stretch>
            <a:fillRect/>
          </a:stretch>
        </p:blipFill>
        <p:spPr>
          <a:xfrm>
            <a:off x="5035988" y="3779050"/>
            <a:ext cx="1052349" cy="93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22"/>
          <p:cNvPicPr/>
          <p:nvPr/>
        </p:nvPicPr>
        <p:blipFill rotWithShape="1">
          <a:blip r:embed="rId6">
            <a:alphaModFix/>
          </a:blip>
          <a:srcRect l="42780" t="48300" r="16660" b="13780"/>
          <a:stretch>
            <a:fillRect/>
          </a:stretch>
        </p:blipFill>
        <p:spPr>
          <a:xfrm>
            <a:off x="7523008" y="2906424"/>
            <a:ext cx="1117654" cy="104515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22"/>
          <p:cNvSpPr txBox="1"/>
          <p:nvPr/>
        </p:nvSpPr>
        <p:spPr>
          <a:xfrm>
            <a:off x="6148900" y="2301575"/>
            <a:ext cx="2281200" cy="818798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>
                <a:latin typeface="배달의민족 한나체 Air"/>
                <a:ea typeface="배달의민족 한나체 Air"/>
                <a:cs typeface="맑은 고딕"/>
                <a:sym typeface="맑은 고딕"/>
              </a:rPr>
              <a:t>연간 수송 인구수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>
                <a:latin typeface="배달의민족 한나체 Air"/>
                <a:ea typeface="배달의민족 한나체 Air"/>
                <a:cs typeface="맑은 고딕"/>
                <a:sym typeface="맑은 고딕"/>
              </a:rPr>
              <a:t>19억 9,935만명</a:t>
            </a:r>
            <a:endParaRPr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17" name="Google Shape;517;p22"/>
          <p:cNvSpPr txBox="1"/>
          <p:nvPr/>
        </p:nvSpPr>
        <p:spPr>
          <a:xfrm>
            <a:off x="6250950" y="3833275"/>
            <a:ext cx="966000" cy="820624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>
                <a:latin typeface="배달의민족 한나체 Air"/>
                <a:ea typeface="배달의민족 한나체 Air"/>
                <a:cs typeface="맑은 고딕"/>
                <a:sym typeface="맑은 고딕"/>
              </a:rPr>
              <a:t>평균시간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>
                <a:latin typeface="배달의민족 한나체 Air"/>
                <a:ea typeface="배달의민족 한나체 Air"/>
                <a:cs typeface="맑은 고딕"/>
                <a:sym typeface="맑은 고딕"/>
              </a:rPr>
              <a:t>33.1분</a:t>
            </a:r>
            <a:endParaRPr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18" name="Google Shape;518;p22"/>
          <p:cNvSpPr txBox="1"/>
          <p:nvPr/>
        </p:nvSpPr>
        <p:spPr>
          <a:xfrm>
            <a:off x="8562300" y="3175425"/>
            <a:ext cx="1504200" cy="811724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>
                <a:latin typeface="배달의민족 한나체 Air"/>
                <a:ea typeface="배달의민족 한나체 Air"/>
                <a:cs typeface="맑은 고딕"/>
                <a:sym typeface="맑은 고딕"/>
              </a:rPr>
              <a:t>평균거리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  <a:cs typeface="맑은 고딕"/>
              <a:sym typeface="맑은 고딕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>
                <a:latin typeface="배달의민족 한나체 Air"/>
                <a:ea typeface="배달의민족 한나체 Air"/>
                <a:cs typeface="맑은 고딕"/>
                <a:sym typeface="맑은 고딕"/>
              </a:rPr>
              <a:t>11.3KM 이동</a:t>
            </a:r>
            <a:endParaRPr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3"/>
          <p:cNvSpPr/>
          <p:nvPr/>
        </p:nvSpPr>
        <p:spPr>
          <a:xfrm>
            <a:off x="358800" y="1520163"/>
            <a:ext cx="11549400" cy="4161000"/>
          </a:xfrm>
          <a:prstGeom prst="rect">
            <a:avLst/>
          </a:prstGeom>
          <a:solidFill>
            <a:srgbClr val="E6B8AF">
              <a:alpha val="2157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524" name="Google Shape;524;p2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53250" y="1737215"/>
            <a:ext cx="5286816" cy="1959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3"/>
          <p:cNvPicPr/>
          <p:nvPr/>
        </p:nvPicPr>
        <p:blipFill rotWithShape="1">
          <a:blip r:embed="rId4">
            <a:alphaModFix/>
          </a:blip>
          <a:srcRect b="19800"/>
          <a:stretch>
            <a:fillRect/>
          </a:stretch>
        </p:blipFill>
        <p:spPr>
          <a:xfrm>
            <a:off x="6223200" y="1737213"/>
            <a:ext cx="5495799" cy="376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3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>
            <a:off x="553250" y="3840198"/>
            <a:ext cx="3029253" cy="165704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23"/>
          <p:cNvSpPr/>
          <p:nvPr/>
        </p:nvSpPr>
        <p:spPr>
          <a:xfrm>
            <a:off x="1802775" y="5869388"/>
            <a:ext cx="9051900" cy="897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0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출, 퇴근 시간을 제외하고 일반적인 전철의 대기 시간은 </a:t>
            </a:r>
            <a:r>
              <a:rPr lang="en-US" sz="2000">
                <a:solidFill>
                  <a:srgbClr val="FF0000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5~6분</a:t>
            </a:r>
            <a:r>
              <a:rPr lang="en-US" sz="20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으로 </a:t>
            </a:r>
            <a:endParaRPr lang="en-US" sz="2000">
              <a:solidFill>
                <a:schemeClr val="dk1"/>
              </a:solidFill>
              <a:latin typeface="배달의민족 한나체 Air"/>
              <a:cs typeface="Do Hyeon"/>
              <a:sym typeface="Do Hyeo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0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그 시간 동안 </a:t>
            </a:r>
            <a:r>
              <a:rPr lang="en-US" sz="2000">
                <a:solidFill>
                  <a:srgbClr val="FF0000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86%</a:t>
            </a:r>
            <a:r>
              <a:rPr lang="en-US" sz="20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의 사람들이 스마트폰을 이용하고 있는 것으로 드러났다.</a:t>
            </a:r>
            <a:endParaRPr sz="2000">
              <a:solidFill>
                <a:schemeClr val="dk1"/>
              </a:solidFill>
              <a:latin typeface="배달의민족 한나체 Air"/>
              <a:cs typeface="Do Hyeon"/>
              <a:sym typeface="Do Hyeon"/>
            </a:endParaRPr>
          </a:p>
        </p:txBody>
      </p:sp>
      <p:sp>
        <p:nvSpPr>
          <p:cNvPr id="528" name="Google Shape;528;p23"/>
          <p:cNvSpPr txBox="1">
            <a:spLocks noGrp="1"/>
          </p:cNvSpPr>
          <p:nvPr>
            <p:ph type="title"/>
          </p:nvPr>
        </p:nvSpPr>
        <p:spPr>
          <a:xfrm>
            <a:off x="3454400" y="2016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 sz="4000"/>
              <a:t>시장분석</a:t>
            </a:r>
            <a:endParaRPr sz="40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4"/>
          <p:cNvSpPr/>
          <p:nvPr/>
        </p:nvSpPr>
        <p:spPr>
          <a:xfrm>
            <a:off x="881502" y="4666047"/>
            <a:ext cx="3314400" cy="19932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534" name="Google Shape;534;p24"/>
          <p:cNvSpPr txBox="1">
            <a:spLocks noGrp="1"/>
          </p:cNvSpPr>
          <p:nvPr>
            <p:ph type="title"/>
          </p:nvPr>
        </p:nvSpPr>
        <p:spPr>
          <a:xfrm>
            <a:off x="3454400" y="201612"/>
            <a:ext cx="8293100" cy="6508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 sz="4000">
                <a:solidFill>
                  <a:srgbClr val="262626"/>
                </a:solidFill>
              </a:rPr>
              <a:t>시장분석</a:t>
            </a:r>
            <a:endParaRPr sz="4000">
              <a:solidFill>
                <a:srgbClr val="262626"/>
              </a:solidFill>
            </a:endParaRPr>
          </a:p>
        </p:txBody>
      </p:sp>
      <p:sp>
        <p:nvSpPr>
          <p:cNvPr id="535" name="Google Shape;535;p24"/>
          <p:cNvSpPr/>
          <p:nvPr/>
        </p:nvSpPr>
        <p:spPr>
          <a:xfrm>
            <a:off x="7196049" y="1749697"/>
            <a:ext cx="5239800" cy="1253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열차 </a:t>
            </a:r>
            <a:r>
              <a:rPr lang="ko-KR" alt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내부</a:t>
            </a: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와는 달리</a:t>
            </a:r>
            <a:endParaRPr lang="ko-KR" altLang="en-US" sz="1700">
              <a:solidFill>
                <a:schemeClr val="dk1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ko-KR" alt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외부에서 </a:t>
            </a: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대기하는 곳은</a:t>
            </a:r>
            <a:r>
              <a:rPr lang="ko-KR" alt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</a:t>
            </a: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냉, 난방이 잘 안되고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와이파이 역시 잘 터지지 않기 때문에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사람들은 대기 시간에 </a:t>
            </a:r>
            <a:r>
              <a:rPr lang="en-US" sz="1700">
                <a:solidFill>
                  <a:srgbClr val="FF0000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불만</a:t>
            </a: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을 가질 수밖에 없다.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700" b="0">
              <a:solidFill>
                <a:srgbClr val="A5A5A5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536" name="Google Shape;536;p24"/>
          <p:cNvSpPr/>
          <p:nvPr/>
        </p:nvSpPr>
        <p:spPr>
          <a:xfrm>
            <a:off x="-660573" y="1830047"/>
            <a:ext cx="4937700" cy="1253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대중교통으로 이동할 때,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사람들의 불만족 여부는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FF0000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‘대기 시간’</a:t>
            </a: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이 </a:t>
            </a:r>
            <a:r>
              <a:rPr lang="en-US" sz="1700">
                <a:solidFill>
                  <a:srgbClr val="FF0000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76.2%</a:t>
            </a: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로 가장 높다.</a:t>
            </a:r>
            <a:endParaRPr sz="1700">
              <a:solidFill>
                <a:schemeClr val="dk1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537" name="Google Shape;537;p24"/>
          <p:cNvSpPr/>
          <p:nvPr/>
        </p:nvSpPr>
        <p:spPr>
          <a:xfrm>
            <a:off x="4348864" y="1316844"/>
            <a:ext cx="2775000" cy="2400300"/>
          </a:xfrm>
          <a:prstGeom prst="ellipse">
            <a:avLst/>
          </a:prstGeom>
          <a:solidFill>
            <a:srgbClr val="F4CCCC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38" name="Google Shape;538;p24"/>
          <p:cNvSpPr/>
          <p:nvPr/>
        </p:nvSpPr>
        <p:spPr>
          <a:xfrm>
            <a:off x="4740216" y="3882968"/>
            <a:ext cx="2023800" cy="482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3000">
                <a:solidFill>
                  <a:srgbClr val="F04D94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대기시간</a:t>
            </a:r>
            <a:endParaRPr sz="3000">
              <a:solidFill>
                <a:srgbClr val="F04D94"/>
              </a:solidFill>
              <a:latin typeface="배달의민족 한나체 Pro"/>
              <a:cs typeface="Do Hyeon"/>
              <a:sym typeface="Do Hyeon"/>
            </a:endParaRPr>
          </a:p>
        </p:txBody>
      </p:sp>
      <p:pic>
        <p:nvPicPr>
          <p:cNvPr id="539" name="Google Shape;539;p24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4449441" y="1422563"/>
            <a:ext cx="2574300" cy="2188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40" name="Google Shape;540;p24"/>
          <p:cNvSpPr/>
          <p:nvPr/>
        </p:nvSpPr>
        <p:spPr>
          <a:xfrm>
            <a:off x="-559998" y="3351447"/>
            <a:ext cx="4937700" cy="1253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대기 시간 중 스마트폰을 제외하고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사람들이 다음으로 가장 많이 하는 행동은</a:t>
            </a: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FF0000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‘스크린도어 광고 보기’</a:t>
            </a: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이다.</a:t>
            </a:r>
            <a:endParaRPr sz="1700">
              <a:solidFill>
                <a:schemeClr val="dk1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541" name="Google Shape;541;p24"/>
          <p:cNvSpPr/>
          <p:nvPr/>
        </p:nvSpPr>
        <p:spPr>
          <a:xfrm>
            <a:off x="7195599" y="3140284"/>
            <a:ext cx="4937700" cy="1253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즉 스크린 도어 광고를 통해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사람들에게 흥미와 재미를 유발해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FF0000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대기 시간을 짧게</a:t>
            </a:r>
            <a:r>
              <a:rPr lang="en-US" sz="1700">
                <a:solidFill>
                  <a:srgbClr val="FF0000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</a:t>
            </a: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느껴지게 한다면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dk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불만도가 줄어들 것으로 예상한다.</a:t>
            </a:r>
            <a:endParaRPr sz="1700">
              <a:solidFill>
                <a:schemeClr val="dk1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pic>
        <p:nvPicPr>
          <p:cNvPr id="542" name="Google Shape;542;p24"/>
          <p:cNvPicPr/>
          <p:nvPr/>
        </p:nvPicPr>
        <p:blipFill rotWithShape="1">
          <a:blip r:embed="rId4">
            <a:alphaModFix/>
          </a:blip>
          <a:srcRect l="-1350" t="-2340" r="1350" b="15290"/>
          <a:stretch>
            <a:fillRect/>
          </a:stretch>
        </p:blipFill>
        <p:spPr>
          <a:xfrm>
            <a:off x="958364" y="4701697"/>
            <a:ext cx="3152600" cy="191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24"/>
          <p:cNvSpPr/>
          <p:nvPr/>
        </p:nvSpPr>
        <p:spPr>
          <a:xfrm>
            <a:off x="8549224" y="4666047"/>
            <a:ext cx="573300" cy="275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500" b="1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44" name="Google Shape;544;p24"/>
          <p:cNvSpPr/>
          <p:nvPr/>
        </p:nvSpPr>
        <p:spPr>
          <a:xfrm>
            <a:off x="8366499" y="4802134"/>
            <a:ext cx="4299000" cy="1714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500" b="1">
                <a:solidFill>
                  <a:srgbClr val="66666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&lt;실제사례&gt;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350">
                <a:solidFill>
                  <a:srgbClr val="66666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“엘리베이터의 속도가너무느리다”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350">
                <a:solidFill>
                  <a:srgbClr val="66666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라는 컴플레인을 들은 회사의 대응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350">
              <a:solidFill>
                <a:srgbClr val="66666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350" b="1">
                <a:solidFill>
                  <a:srgbClr val="66666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→</a:t>
            </a:r>
            <a:r>
              <a:rPr lang="en-US" sz="1350">
                <a:solidFill>
                  <a:srgbClr val="66666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거울을 통해 이용자들에게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350">
                <a:solidFill>
                  <a:srgbClr val="66666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엘레</a:t>
            </a:r>
            <a:r>
              <a:rPr lang="ko-KR" altLang="en-US" sz="1350">
                <a:solidFill>
                  <a:srgbClr val="66666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베이</a:t>
            </a:r>
            <a:r>
              <a:rPr lang="en-US" sz="1350">
                <a:solidFill>
                  <a:srgbClr val="66666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터가 올라가는 속도를 무감각하게 만들어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350">
                <a:solidFill>
                  <a:srgbClr val="666666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실제 탑승 시간보다 짧게 느껴지게 했다.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endParaRPr sz="1300">
              <a:solidFill>
                <a:srgbClr val="66666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300" b="1">
              <a:solidFill>
                <a:srgbClr val="666666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545" name="Google Shape;545;p24"/>
          <p:cNvSpPr/>
          <p:nvPr/>
        </p:nvSpPr>
        <p:spPr>
          <a:xfrm rot="8274773">
            <a:off x="10371746" y="4079873"/>
            <a:ext cx="805658" cy="834959"/>
          </a:xfrm>
          <a:prstGeom prst="bentArrow">
            <a:avLst>
              <a:gd name="adj1" fmla="val 17830"/>
              <a:gd name="adj2" fmla="val 25000"/>
              <a:gd name="adj3" fmla="val 25000"/>
              <a:gd name="adj4" fmla="val 43750"/>
            </a:avLst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546" name="Google Shape;546;p24"/>
          <p:cNvSpPr/>
          <p:nvPr/>
        </p:nvSpPr>
        <p:spPr>
          <a:xfrm rot="14469706" flipH="1">
            <a:off x="1073704" y="4038190"/>
            <a:ext cx="493844" cy="555210"/>
          </a:xfrm>
          <a:prstGeom prst="bentArrow">
            <a:avLst>
              <a:gd name="adj1" fmla="val 17830"/>
              <a:gd name="adj2" fmla="val 31293"/>
              <a:gd name="adj3" fmla="val 25000"/>
              <a:gd name="adj4" fmla="val 47338"/>
            </a:avLst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pic>
        <p:nvPicPr>
          <p:cNvPr id="547" name="Google Shape;547;p24"/>
          <p:cNvPicPr/>
          <p:nvPr/>
        </p:nvPicPr>
        <p:blipFill rotWithShape="1">
          <a:blip r:embed="rId5">
            <a:alphaModFix/>
          </a:blip>
          <a:srcRect r="50770"/>
          <a:stretch>
            <a:fillRect/>
          </a:stretch>
        </p:blipFill>
        <p:spPr>
          <a:xfrm>
            <a:off x="6015124" y="4530897"/>
            <a:ext cx="2351377" cy="1946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5"/>
          <p:cNvSpPr txBox="1">
            <a:spLocks noGrp="1"/>
          </p:cNvSpPr>
          <p:nvPr>
            <p:ph type="title"/>
          </p:nvPr>
        </p:nvSpPr>
        <p:spPr>
          <a:xfrm>
            <a:off x="3454400" y="201612"/>
            <a:ext cx="8293100" cy="6508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 sz="4000">
                <a:solidFill>
                  <a:srgbClr val="262626"/>
                </a:solidFill>
              </a:rPr>
              <a:t>시장분석</a:t>
            </a:r>
            <a:endParaRPr sz="4000">
              <a:solidFill>
                <a:srgbClr val="262626"/>
              </a:solidFill>
            </a:endParaRPr>
          </a:p>
        </p:txBody>
      </p:sp>
      <p:sp>
        <p:nvSpPr>
          <p:cNvPr id="553" name="Google Shape;553;p25"/>
          <p:cNvSpPr/>
          <p:nvPr/>
        </p:nvSpPr>
        <p:spPr>
          <a:xfrm>
            <a:off x="9049060" y="120210"/>
            <a:ext cx="417020" cy="481965"/>
          </a:xfrm>
          <a:custGeom>
            <a:avLst/>
            <a:gdLst/>
            <a:ahLst/>
            <a:cxnLst/>
            <a:rect l="l" t="t" r="r" b="b"/>
            <a:pathLst>
              <a:path w="254" h="293" extrusionOk="0">
                <a:moveTo>
                  <a:pt x="187" y="0"/>
                </a:moveTo>
                <a:lnTo>
                  <a:pt x="27" y="0"/>
                </a:lnTo>
                <a:cubicBezTo>
                  <a:pt x="12" y="0"/>
                  <a:pt x="0" y="12"/>
                  <a:pt x="0" y="27"/>
                </a:cubicBezTo>
                <a:lnTo>
                  <a:pt x="0" y="213"/>
                </a:lnTo>
                <a:lnTo>
                  <a:pt x="27" y="213"/>
                </a:lnTo>
                <a:lnTo>
                  <a:pt x="27" y="27"/>
                </a:lnTo>
                <a:lnTo>
                  <a:pt x="187" y="27"/>
                </a:lnTo>
                <a:lnTo>
                  <a:pt x="187" y="0"/>
                </a:lnTo>
                <a:lnTo>
                  <a:pt x="187" y="0"/>
                </a:lnTo>
                <a:close/>
                <a:moveTo>
                  <a:pt x="227" y="53"/>
                </a:moveTo>
                <a:lnTo>
                  <a:pt x="80" y="53"/>
                </a:lnTo>
                <a:cubicBezTo>
                  <a:pt x="66" y="53"/>
                  <a:pt x="54" y="65"/>
                  <a:pt x="54" y="80"/>
                </a:cubicBezTo>
                <a:lnTo>
                  <a:pt x="54" y="267"/>
                </a:lnTo>
                <a:cubicBezTo>
                  <a:pt x="54" y="281"/>
                  <a:pt x="66" y="293"/>
                  <a:pt x="80" y="293"/>
                </a:cubicBezTo>
                <a:lnTo>
                  <a:pt x="227" y="293"/>
                </a:lnTo>
                <a:cubicBezTo>
                  <a:pt x="242" y="293"/>
                  <a:pt x="254" y="281"/>
                  <a:pt x="254" y="267"/>
                </a:cubicBezTo>
                <a:lnTo>
                  <a:pt x="254" y="80"/>
                </a:lnTo>
                <a:cubicBezTo>
                  <a:pt x="254" y="65"/>
                  <a:pt x="242" y="53"/>
                  <a:pt x="227" y="53"/>
                </a:cubicBezTo>
                <a:lnTo>
                  <a:pt x="227" y="53"/>
                </a:lnTo>
                <a:close/>
                <a:moveTo>
                  <a:pt x="227" y="267"/>
                </a:moveTo>
                <a:lnTo>
                  <a:pt x="80" y="267"/>
                </a:lnTo>
                <a:lnTo>
                  <a:pt x="80" y="80"/>
                </a:lnTo>
                <a:lnTo>
                  <a:pt x="227" y="80"/>
                </a:lnTo>
                <a:lnTo>
                  <a:pt x="227" y="267"/>
                </a:lnTo>
                <a:lnTo>
                  <a:pt x="227" y="26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dk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54" name="Google Shape;554;p25"/>
          <p:cNvSpPr/>
          <p:nvPr/>
        </p:nvSpPr>
        <p:spPr>
          <a:xfrm>
            <a:off x="7792750" y="1798400"/>
            <a:ext cx="4225500" cy="13236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55" name="Google Shape;555;p25"/>
          <p:cNvSpPr/>
          <p:nvPr/>
        </p:nvSpPr>
        <p:spPr>
          <a:xfrm>
            <a:off x="7792750" y="3318975"/>
            <a:ext cx="4225500" cy="14502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56" name="Google Shape;556;p25"/>
          <p:cNvSpPr/>
          <p:nvPr/>
        </p:nvSpPr>
        <p:spPr>
          <a:xfrm>
            <a:off x="495975" y="5607400"/>
            <a:ext cx="11251500" cy="8985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57" name="Google Shape;557;p25"/>
          <p:cNvSpPr txBox="1"/>
          <p:nvPr/>
        </p:nvSpPr>
        <p:spPr>
          <a:xfrm>
            <a:off x="7859500" y="1866375"/>
            <a:ext cx="4092000" cy="15321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900">
                <a:solidFill>
                  <a:srgbClr val="F3F3F3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지하철 이용객의 93%가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900">
                <a:solidFill>
                  <a:srgbClr val="F3F3F3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스크린도어 광고를 인지하고 있다.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900">
                <a:solidFill>
                  <a:srgbClr val="F3F3F3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스크린도어는 대기 시간 중 가장 많이 노출되고 주목도가 높다는 이유로 선호한다.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900" b="1">
              <a:solidFill>
                <a:srgbClr val="F3F3F3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558" name="Google Shape;558;p25"/>
          <p:cNvSpPr txBox="1"/>
          <p:nvPr/>
        </p:nvSpPr>
        <p:spPr>
          <a:xfrm>
            <a:off x="680590" y="5607425"/>
            <a:ext cx="10631700" cy="82002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ko-KR" altLang="en-US" sz="24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하지만 </a:t>
            </a:r>
            <a:r>
              <a:rPr lang="en-US" sz="24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현재 지하철역에 배치된 스크린 도어는 평면적이기에,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4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스마트폰에 집중한 사람들의 </a:t>
            </a:r>
            <a:r>
              <a:rPr lang="en-US" sz="2400">
                <a:solidFill>
                  <a:srgbClr val="FF0000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이목과 관심을 끄는 데는 한계</a:t>
            </a:r>
            <a:r>
              <a:rPr lang="en-US" sz="24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가 있다</a:t>
            </a:r>
            <a:r>
              <a:rPr lang="en-US" sz="2400">
                <a:solidFill>
                  <a:schemeClr val="lt1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.</a:t>
            </a:r>
            <a:r>
              <a:rPr lang="en-US" sz="1800">
                <a:solidFill>
                  <a:schemeClr val="dk1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 </a:t>
            </a:r>
            <a:endParaRPr sz="2400">
              <a:solidFill>
                <a:schemeClr val="lt1"/>
              </a:solidFill>
              <a:latin typeface="배달의민족 한나체 Pro"/>
              <a:cs typeface="Do Hyeon"/>
              <a:sym typeface="Do Hyeon"/>
            </a:endParaRPr>
          </a:p>
        </p:txBody>
      </p:sp>
      <p:sp>
        <p:nvSpPr>
          <p:cNvPr id="559" name="Google Shape;559;p25"/>
          <p:cNvSpPr/>
          <p:nvPr/>
        </p:nvSpPr>
        <p:spPr>
          <a:xfrm>
            <a:off x="75475" y="1866375"/>
            <a:ext cx="7564800" cy="2902800"/>
          </a:xfrm>
          <a:prstGeom prst="rect">
            <a:avLst/>
          </a:prstGeom>
          <a:solidFill>
            <a:srgbClr val="E6B8AF">
              <a:alpha val="21570"/>
            </a:srgbClr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60" name="Google Shape;560;p25"/>
          <p:cNvSpPr txBox="1"/>
          <p:nvPr/>
        </p:nvSpPr>
        <p:spPr>
          <a:xfrm>
            <a:off x="323475" y="1197475"/>
            <a:ext cx="4264500" cy="400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000">
                <a:solidFill>
                  <a:srgbClr val="262626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스크린도어 광고효과</a:t>
            </a:r>
            <a:endParaRPr sz="2000">
              <a:solidFill>
                <a:srgbClr val="262626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561" name="Google Shape;561;p25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80212" y="2025884"/>
            <a:ext cx="7354873" cy="258387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25"/>
          <p:cNvSpPr txBox="1"/>
          <p:nvPr/>
        </p:nvSpPr>
        <p:spPr>
          <a:xfrm>
            <a:off x="7859500" y="3372963"/>
            <a:ext cx="4092000" cy="124473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9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평균적으로 서울 시민들은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9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1.24회 환승을 하는 것으로 드러났으며,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9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이는 사람들이 스크린도어를 접하는 수가</a:t>
            </a:r>
            <a:endParaRPr lang="en-US" sz="1900">
              <a:solidFill>
                <a:srgbClr val="FF0000"/>
              </a:solidFill>
              <a:latin typeface="배달의민족 한나체 Pro"/>
              <a:ea typeface="배달의민족 한나체 Pro"/>
              <a:cs typeface="Do Hyeon"/>
              <a:sym typeface="Do Hyeo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900">
                <a:solidFill>
                  <a:srgbClr val="FF0000"/>
                </a:solidFill>
                <a:latin typeface="배달의민족 한나체 Pro"/>
                <a:ea typeface="배달의민족 한나체 Pro"/>
                <a:cs typeface="Do Hyeon"/>
                <a:sym typeface="Do Hyeon"/>
              </a:rPr>
              <a:t>2회 이상</a:t>
            </a:r>
            <a:r>
              <a:rPr lang="en-US" sz="19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임을 의미한다.</a:t>
            </a:r>
            <a:endParaRPr sz="1900">
              <a:solidFill>
                <a:schemeClr val="lt1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563" name="Google Shape;563;p25"/>
          <p:cNvSpPr/>
          <p:nvPr/>
        </p:nvSpPr>
        <p:spPr>
          <a:xfrm>
            <a:off x="5192150" y="4827838"/>
            <a:ext cx="2709000" cy="7209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EA9999"/>
          </a:solidFill>
          <a:ln w="9525" cap="flat" cmpd="sng">
            <a:solidFill>
              <a:srgbClr val="EA9999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6"/>
          <p:cNvSpPr/>
          <p:nvPr/>
        </p:nvSpPr>
        <p:spPr>
          <a:xfrm>
            <a:off x="262150" y="1388300"/>
            <a:ext cx="11574300" cy="5248800"/>
          </a:xfrm>
          <a:prstGeom prst="rect">
            <a:avLst/>
          </a:prstGeom>
          <a:solidFill>
            <a:srgbClr val="BFACA1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69" name="Google Shape;569;p26"/>
          <p:cNvSpPr txBox="1">
            <a:spLocks noGrp="1"/>
          </p:cNvSpPr>
          <p:nvPr>
            <p:ph type="title" idx="4294967295"/>
          </p:nvPr>
        </p:nvSpPr>
        <p:spPr>
          <a:xfrm>
            <a:off x="3454400" y="2016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>
                <a:solidFill>
                  <a:srgbClr val="262626"/>
                </a:solidFill>
                <a:latin typeface="배달의민족 한나체 Pro"/>
                <a:ea typeface="배달의민족 한나체 Pro"/>
              </a:rPr>
              <a:t>타깃 분석</a:t>
            </a:r>
            <a:endParaRPr>
              <a:solidFill>
                <a:srgbClr val="262626"/>
              </a:solidFill>
              <a:latin typeface="배달의민족 한나체 Pro"/>
            </a:endParaRPr>
          </a:p>
        </p:txBody>
      </p:sp>
      <p:cxnSp>
        <p:nvCxnSpPr>
          <p:cNvPr id="570" name="Google Shape;570;p26"/>
          <p:cNvCxnSpPr/>
          <p:nvPr/>
        </p:nvCxnSpPr>
        <p:spPr>
          <a:xfrm rot="10800000" flipH="1">
            <a:off x="745125" y="2139350"/>
            <a:ext cx="4496100" cy="306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/>
            <a:headEnd w="sm" len="sm"/>
            <a:tailEnd w="sm" len="sm"/>
          </a:ln>
        </p:spPr>
      </p:cxnSp>
      <p:sp>
        <p:nvSpPr>
          <p:cNvPr id="571" name="Google Shape;571;p26"/>
          <p:cNvSpPr txBox="1"/>
          <p:nvPr/>
        </p:nvSpPr>
        <p:spPr>
          <a:xfrm>
            <a:off x="1794475" y="3046250"/>
            <a:ext cx="2479200" cy="6665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3800" b="1">
                <a:solidFill>
                  <a:schemeClr val="lt1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MZ 세대</a:t>
            </a:r>
            <a:endParaRPr sz="3800"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572" name="Google Shape;572;p26"/>
          <p:cNvSpPr/>
          <p:nvPr/>
        </p:nvSpPr>
        <p:spPr>
          <a:xfrm>
            <a:off x="968004" y="3821175"/>
            <a:ext cx="4068168" cy="186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000">
                <a:solidFill>
                  <a:srgbClr val="EFEFEF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MZ 세대는 사회 초년생으로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000">
                <a:solidFill>
                  <a:srgbClr val="EFEFEF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아직 경제력이 갖춰지거나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000">
                <a:solidFill>
                  <a:srgbClr val="EFEFEF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독립을 하지 않은 경우가</a:t>
            </a:r>
            <a:r>
              <a:rPr lang="ko-KR" altLang="en-US" sz="2000">
                <a:solidFill>
                  <a:srgbClr val="EFEFEF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</a:t>
            </a:r>
            <a:r>
              <a:rPr lang="en-US" sz="2000">
                <a:solidFill>
                  <a:srgbClr val="EFEFEF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많</a:t>
            </a:r>
            <a:r>
              <a:rPr lang="ko-KR" altLang="en-US" sz="2000">
                <a:solidFill>
                  <a:srgbClr val="EFEFEF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아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ko-KR" altLang="en-US" sz="2000">
                <a:solidFill>
                  <a:srgbClr val="EFEFEF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대부분 대중교통을 이용한다</a:t>
            </a:r>
            <a:r>
              <a:rPr lang="en-US" altLang="ko-KR" sz="2000">
                <a:solidFill>
                  <a:srgbClr val="EFEFEF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.</a:t>
            </a:r>
          </a:p>
        </p:txBody>
      </p:sp>
      <p:cxnSp>
        <p:nvCxnSpPr>
          <p:cNvPr id="573" name="Google Shape;573;p26"/>
          <p:cNvCxnSpPr/>
          <p:nvPr/>
        </p:nvCxnSpPr>
        <p:spPr>
          <a:xfrm rot="10800000" flipH="1">
            <a:off x="861025" y="5737125"/>
            <a:ext cx="4346100" cy="1530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/>
            <a:headEnd w="sm" len="sm"/>
            <a:tailEnd w="sm" len="sm"/>
          </a:ln>
        </p:spPr>
      </p:cxnSp>
      <p:pic>
        <p:nvPicPr>
          <p:cNvPr id="574" name="Google Shape;574;p26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5227050" y="2089587"/>
            <a:ext cx="6045901" cy="364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26"/>
          <p:cNvPicPr/>
          <p:nvPr/>
        </p:nvPicPr>
        <p:blipFill rotWithShape="1">
          <a:blip r:embed="rId4">
            <a:alphaModFix/>
          </a:blip>
          <a:srcRect l="36320" t="25480" r="30080" b="37180"/>
          <a:stretch>
            <a:fillRect/>
          </a:stretch>
        </p:blipFill>
        <p:spPr>
          <a:xfrm>
            <a:off x="2055612" y="1725350"/>
            <a:ext cx="1956926" cy="122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583;p27"/>
          <p:cNvSpPr/>
          <p:nvPr/>
        </p:nvSpPr>
        <p:spPr>
          <a:xfrm>
            <a:off x="8242775" y="1888355"/>
            <a:ext cx="3412500" cy="4774500"/>
          </a:xfrm>
          <a:prstGeom prst="roundRect">
            <a:avLst>
              <a:gd name="adj" fmla="val 16667"/>
            </a:avLst>
          </a:prstGeom>
          <a:solidFill>
            <a:srgbClr val="BFACA1">
              <a:alpha val="10000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latin typeface="배달의민족 한나체 Air"/>
              <a:ea typeface="배달의민족 한나체 Air"/>
              <a:cs typeface="Arial"/>
              <a:sym typeface="Arial"/>
            </a:endParaRPr>
          </a:p>
        </p:txBody>
      </p:sp>
      <p:sp>
        <p:nvSpPr>
          <p:cNvPr id="615" name="Google Shape;586;p27"/>
          <p:cNvSpPr txBox="1"/>
          <p:nvPr/>
        </p:nvSpPr>
        <p:spPr>
          <a:xfrm>
            <a:off x="9678100" y="1913420"/>
            <a:ext cx="931655" cy="5992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kumimoji="0" lang="en-US" sz="3400" b="1" i="0" u="none" strike="noStrike" kern="0" cap="none" spc="0" normalizeH="0" baseline="0">
                <a:solidFill>
                  <a:srgbClr val="FFFFFF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#</a:t>
            </a:r>
            <a:r>
              <a:rPr kumimoji="0" lang="en-US" altLang="ko-KR" sz="3400" b="1" i="0" u="none" strike="noStrike" kern="0" cap="none" spc="0" normalizeH="0" baseline="0">
                <a:solidFill>
                  <a:srgbClr val="FFFFFF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3</a:t>
            </a:r>
          </a:p>
        </p:txBody>
      </p:sp>
      <p:sp>
        <p:nvSpPr>
          <p:cNvPr id="616" name="Google Shape;593;p27"/>
          <p:cNvSpPr/>
          <p:nvPr/>
        </p:nvSpPr>
        <p:spPr>
          <a:xfrm>
            <a:off x="8366750" y="4745555"/>
            <a:ext cx="3171300" cy="1781700"/>
          </a:xfrm>
          <a:prstGeom prst="roundRect">
            <a:avLst>
              <a:gd name="adj" fmla="val 16667"/>
            </a:avLst>
          </a:prstGeom>
          <a:solidFill>
            <a:srgbClr val="8C7B68">
              <a:alpha val="10000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latin typeface="배달의민족 한나체 Air"/>
              <a:ea typeface="배달의민족 한나체 Air"/>
              <a:cs typeface="Arial"/>
              <a:sym typeface="Arial"/>
            </a:endParaRPr>
          </a:p>
        </p:txBody>
      </p:sp>
      <p:sp>
        <p:nvSpPr>
          <p:cNvPr id="611" name="Google Shape;583;p27"/>
          <p:cNvSpPr/>
          <p:nvPr/>
        </p:nvSpPr>
        <p:spPr>
          <a:xfrm>
            <a:off x="4389750" y="1895175"/>
            <a:ext cx="3412500" cy="4774500"/>
          </a:xfrm>
          <a:prstGeom prst="roundRect">
            <a:avLst>
              <a:gd name="adj" fmla="val 16667"/>
            </a:avLst>
          </a:prstGeom>
          <a:solidFill>
            <a:srgbClr val="BFACA1">
              <a:alpha val="10000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latin typeface="배달의민족 한나체 Air"/>
              <a:ea typeface="배달의민족 한나체 Air"/>
              <a:cs typeface="Arial"/>
              <a:sym typeface="Arial"/>
            </a:endParaRPr>
          </a:p>
        </p:txBody>
      </p:sp>
      <p:sp>
        <p:nvSpPr>
          <p:cNvPr id="612" name="Google Shape;586;p27"/>
          <p:cNvSpPr txBox="1"/>
          <p:nvPr/>
        </p:nvSpPr>
        <p:spPr>
          <a:xfrm>
            <a:off x="5825075" y="1920240"/>
            <a:ext cx="889005" cy="60196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0"/>
              </a:srgbClr>
            </a:outerShdw>
          </a:effectLst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kumimoji="0" lang="en-US" sz="3400" b="1" i="0" u="none" strike="noStrike" kern="0" cap="none" spc="0" normalizeH="0" baseline="0">
                <a:solidFill>
                  <a:srgbClr val="FFFFFF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#</a:t>
            </a:r>
            <a:r>
              <a:rPr kumimoji="0" lang="en-US" altLang="ko-KR" sz="3400" b="1" i="0" u="none" strike="noStrike" kern="0" cap="none" spc="0" normalizeH="0" baseline="0">
                <a:solidFill>
                  <a:srgbClr val="FFFFFF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2</a:t>
            </a:r>
          </a:p>
        </p:txBody>
      </p:sp>
      <p:sp>
        <p:nvSpPr>
          <p:cNvPr id="613" name="Google Shape;593;p27"/>
          <p:cNvSpPr/>
          <p:nvPr/>
        </p:nvSpPr>
        <p:spPr>
          <a:xfrm>
            <a:off x="4504377" y="4752375"/>
            <a:ext cx="3171300" cy="1781700"/>
          </a:xfrm>
          <a:prstGeom prst="roundRect">
            <a:avLst>
              <a:gd name="adj" fmla="val 16667"/>
            </a:avLst>
          </a:prstGeom>
          <a:solidFill>
            <a:srgbClr val="8C7B68">
              <a:alpha val="10000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marR="0" lvl="0" indent="0" algn="l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endParaRPr kumimoji="0" sz="1400" b="0" i="0" u="none" strike="noStrike" kern="0" cap="none" spc="0" normalizeH="0" baseline="0">
              <a:solidFill>
                <a:srgbClr val="000000"/>
              </a:solidFill>
              <a:latin typeface="배달의민족 한나체 Air"/>
              <a:ea typeface="배달의민족 한나체 Air"/>
              <a:cs typeface="Arial"/>
              <a:sym typeface="Arial"/>
            </a:endParaRPr>
          </a:p>
        </p:txBody>
      </p:sp>
      <p:grpSp>
        <p:nvGrpSpPr>
          <p:cNvPr id="580" name="Google Shape;580;p27"/>
          <p:cNvGrpSpPr/>
          <p:nvPr/>
        </p:nvGrpSpPr>
        <p:grpSpPr>
          <a:xfrm>
            <a:off x="1821300" y="1098985"/>
            <a:ext cx="917950" cy="239700"/>
            <a:chOff x="326595" y="1622785"/>
            <a:chExt cx="917950" cy="239700"/>
          </a:xfrm>
        </p:grpSpPr>
        <p:cxnSp>
          <p:nvCxnSpPr>
            <p:cNvPr id="581" name="Google Shape;581;p27"/>
            <p:cNvCxnSpPr/>
            <p:nvPr/>
          </p:nvCxnSpPr>
          <p:spPr>
            <a:xfrm rot="10800000" flipH="1">
              <a:off x="326595" y="1622785"/>
              <a:ext cx="239700" cy="239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w="sm" len="sm"/>
            </a:ln>
          </p:spPr>
        </p:cxnSp>
        <p:cxnSp>
          <p:nvCxnSpPr>
            <p:cNvPr id="582" name="Google Shape;582;p27"/>
            <p:cNvCxnSpPr/>
            <p:nvPr/>
          </p:nvCxnSpPr>
          <p:spPr>
            <a:xfrm>
              <a:off x="566245" y="1622866"/>
              <a:ext cx="678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miter/>
              <a:headEnd w="sm" len="sm"/>
              <a:tailEnd type="oval" w="med" len="med"/>
            </a:ln>
          </p:spPr>
        </p:cxnSp>
      </p:grpSp>
      <p:sp>
        <p:nvSpPr>
          <p:cNvPr id="583" name="Google Shape;583;p27"/>
          <p:cNvSpPr/>
          <p:nvPr/>
        </p:nvSpPr>
        <p:spPr>
          <a:xfrm>
            <a:off x="489300" y="1895175"/>
            <a:ext cx="3412500" cy="4774500"/>
          </a:xfrm>
          <a:prstGeom prst="roundRect">
            <a:avLst>
              <a:gd name="adj" fmla="val 16667"/>
            </a:avLst>
          </a:prstGeom>
          <a:solidFill>
            <a:srgbClr val="BFACA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586" name="Google Shape;586;p27"/>
          <p:cNvSpPr txBox="1"/>
          <p:nvPr/>
        </p:nvSpPr>
        <p:spPr>
          <a:xfrm>
            <a:off x="1924625" y="1920240"/>
            <a:ext cx="711300" cy="615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3400" b="1">
                <a:solidFill>
                  <a:schemeClr val="lt1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#1</a:t>
            </a:r>
            <a:endParaRPr sz="3400"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pic>
        <p:nvPicPr>
          <p:cNvPr id="589" name="Google Shape;589;p27"/>
          <p:cNvPicPr/>
          <p:nvPr/>
        </p:nvPicPr>
        <p:blipFill rotWithShape="1">
          <a:blip r:embed="rId3">
            <a:alphaModFix/>
          </a:blip>
          <a:srcRect l="21290" r="15870"/>
          <a:stretch>
            <a:fillRect/>
          </a:stretch>
        </p:blipFill>
        <p:spPr>
          <a:xfrm>
            <a:off x="4480250" y="2498900"/>
            <a:ext cx="3171325" cy="2090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0" name="Google Shape;590;p27"/>
          <p:cNvGrpSpPr/>
          <p:nvPr/>
        </p:nvGrpSpPr>
        <p:grpSpPr>
          <a:xfrm>
            <a:off x="1054685" y="2745964"/>
            <a:ext cx="2371068" cy="1884806"/>
            <a:chOff x="7193856" y="2315108"/>
            <a:chExt cx="3568736" cy="3427543"/>
          </a:xfrm>
        </p:grpSpPr>
        <p:pic>
          <p:nvPicPr>
            <p:cNvPr id="591" name="Google Shape;591;p27"/>
            <p:cNvPicPr/>
            <p:nvPr/>
          </p:nvPicPr>
          <p:blipFill rotWithShape="1">
            <a:blip r:embed="rId4">
              <a:alphaModFix/>
            </a:blip>
            <a:stretch>
              <a:fillRect/>
            </a:stretch>
          </p:blipFill>
          <p:spPr>
            <a:xfrm rot="2441343">
              <a:off x="8858824" y="2639125"/>
              <a:ext cx="1579751" cy="15797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2" name="Google Shape;592;p27"/>
            <p:cNvSpPr/>
            <p:nvPr/>
          </p:nvSpPr>
          <p:spPr>
            <a:xfrm rot="21138982">
              <a:off x="7312944" y="3660813"/>
              <a:ext cx="2306950" cy="1936308"/>
            </a:xfrm>
            <a:custGeom>
              <a:avLst/>
              <a:gdLst/>
              <a:ahLst/>
              <a:cxnLst/>
              <a:rect l="l" t="t" r="r" b="b"/>
              <a:pathLst>
                <a:path w="92280" h="77454" extrusionOk="0">
                  <a:moveTo>
                    <a:pt x="62235" y="2857"/>
                  </a:moveTo>
                  <a:cubicBezTo>
                    <a:pt x="51331" y="-2308"/>
                    <a:pt x="33922" y="944"/>
                    <a:pt x="26653" y="2857"/>
                  </a:cubicBezTo>
                  <a:cubicBezTo>
                    <a:pt x="19384" y="4770"/>
                    <a:pt x="15271" y="12039"/>
                    <a:pt x="18619" y="14334"/>
                  </a:cubicBezTo>
                  <a:cubicBezTo>
                    <a:pt x="21967" y="16630"/>
                    <a:pt x="49227" y="12421"/>
                    <a:pt x="46740" y="16630"/>
                  </a:cubicBezTo>
                  <a:cubicBezTo>
                    <a:pt x="44253" y="20839"/>
                    <a:pt x="10489" y="33082"/>
                    <a:pt x="3698" y="39586"/>
                  </a:cubicBezTo>
                  <a:cubicBezTo>
                    <a:pt x="-3093" y="46090"/>
                    <a:pt x="1019" y="54699"/>
                    <a:pt x="5993" y="55655"/>
                  </a:cubicBezTo>
                  <a:cubicBezTo>
                    <a:pt x="10967" y="56612"/>
                    <a:pt x="32010" y="43603"/>
                    <a:pt x="33540" y="45325"/>
                  </a:cubicBezTo>
                  <a:cubicBezTo>
                    <a:pt x="35071" y="47047"/>
                    <a:pt x="17089" y="60820"/>
                    <a:pt x="15176" y="65985"/>
                  </a:cubicBezTo>
                  <a:cubicBezTo>
                    <a:pt x="13263" y="71150"/>
                    <a:pt x="12976" y="79950"/>
                    <a:pt x="22062" y="76315"/>
                  </a:cubicBezTo>
                  <a:cubicBezTo>
                    <a:pt x="31149" y="72680"/>
                    <a:pt x="63478" y="45421"/>
                    <a:pt x="69695" y="44177"/>
                  </a:cubicBezTo>
                  <a:cubicBezTo>
                    <a:pt x="75912" y="42934"/>
                    <a:pt x="58982" y="63689"/>
                    <a:pt x="59365" y="68854"/>
                  </a:cubicBezTo>
                  <a:cubicBezTo>
                    <a:pt x="59748" y="74019"/>
                    <a:pt x="66539" y="81002"/>
                    <a:pt x="71991" y="75167"/>
                  </a:cubicBezTo>
                  <a:cubicBezTo>
                    <a:pt x="77443" y="69333"/>
                    <a:pt x="93703" y="45899"/>
                    <a:pt x="92077" y="33847"/>
                  </a:cubicBezTo>
                  <a:cubicBezTo>
                    <a:pt x="90451" y="21795"/>
                    <a:pt x="73139" y="8022"/>
                    <a:pt x="62235" y="2857"/>
                  </a:cubicBezTo>
                  <a:close/>
                </a:path>
              </a:pathLst>
            </a:custGeom>
            <a:solidFill>
              <a:srgbClr val="FFE599"/>
            </a:solidFill>
            <a:ln w="9525" cap="flat" cmpd="sng">
              <a:solidFill>
                <a:srgbClr val="FFF2CC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lstStyle/>
            <a:p>
              <a:pPr algn="ctr">
                <a:defRPr>
                  <a:latin typeface="배달의민족 한나체 Air"/>
                  <a:ea typeface="배달의민족 한나체 Air"/>
                </a:defRPr>
              </a:pPr>
              <a:endParaRPr lang="ko-KR" altLang="en-US">
                <a:latin typeface="배달의민족 한나체 Air"/>
                <a:ea typeface="배달의민족 한나체 Air"/>
              </a:endParaRPr>
            </a:p>
          </p:txBody>
        </p:sp>
      </p:grpSp>
      <p:sp>
        <p:nvSpPr>
          <p:cNvPr id="593" name="Google Shape;593;p27"/>
          <p:cNvSpPr/>
          <p:nvPr/>
        </p:nvSpPr>
        <p:spPr>
          <a:xfrm>
            <a:off x="613275" y="4752375"/>
            <a:ext cx="3171300" cy="1781700"/>
          </a:xfrm>
          <a:prstGeom prst="roundRect">
            <a:avLst>
              <a:gd name="adj" fmla="val 16667"/>
            </a:avLst>
          </a:prstGeom>
          <a:solidFill>
            <a:srgbClr val="8C7B68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pic>
        <p:nvPicPr>
          <p:cNvPr id="594" name="Google Shape;594;p27"/>
          <p:cNvPicPr/>
          <p:nvPr/>
        </p:nvPicPr>
        <p:blipFill rotWithShape="1">
          <a:blip r:embed="rId5">
            <a:alphaModFix/>
          </a:blip>
          <a:srcRect t="35490" b="1080"/>
          <a:stretch>
            <a:fillRect/>
          </a:stretch>
        </p:blipFill>
        <p:spPr>
          <a:xfrm>
            <a:off x="8348113" y="2498900"/>
            <a:ext cx="3171325" cy="20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7"/>
          <p:cNvSpPr/>
          <p:nvPr/>
        </p:nvSpPr>
        <p:spPr>
          <a:xfrm>
            <a:off x="562425" y="4965525"/>
            <a:ext cx="3296700" cy="186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6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지하철 </a:t>
            </a:r>
            <a:r>
              <a:rPr lang="ko-KR" altLang="en-US" sz="16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승</a:t>
            </a:r>
            <a:r>
              <a:rPr lang="en-US" sz="16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객들은 이동 혹은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6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배차간격</a:t>
            </a:r>
            <a:r>
              <a:rPr lang="en-US" altLang="ko-KR" sz="16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 </a:t>
            </a:r>
            <a:r>
              <a:rPr lang="en-US" sz="16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시간에 지루함을 느낀다.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6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따라서 지루한 이들의 호기심을 자극하고 지루함을 해소할 수 있는 방식의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6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콘텐츠가 필요하다.</a:t>
            </a:r>
            <a:endParaRPr sz="1600">
              <a:solidFill>
                <a:schemeClr val="lt1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597" name="Google Shape;597;p27"/>
          <p:cNvSpPr/>
          <p:nvPr/>
        </p:nvSpPr>
        <p:spPr>
          <a:xfrm>
            <a:off x="4410525" y="5170875"/>
            <a:ext cx="3412500" cy="186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기존 광고판보다 눈에 띄고,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참여를 자연스럽게 이끌어 낼 수 있는 </a:t>
            </a:r>
            <a:r>
              <a:rPr lang="en-US" sz="18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BTL 전략</a:t>
            </a:r>
            <a:r>
              <a:rPr lang="en-US" sz="17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이 필요하다.</a:t>
            </a:r>
            <a:endParaRPr sz="1700">
              <a:solidFill>
                <a:schemeClr val="lt1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599" name="Google Shape;599;p27"/>
          <p:cNvSpPr/>
          <p:nvPr/>
        </p:nvSpPr>
        <p:spPr>
          <a:xfrm>
            <a:off x="8237575" y="4935275"/>
            <a:ext cx="3412500" cy="1868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실리적 이득을 추구하는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MZ 세대는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대중교통을 많이 이용하며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그들에게 실질적인 이득을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chemeClr val="lt1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줄 수 있어야 한다.</a:t>
            </a:r>
            <a:endParaRPr sz="1700">
              <a:solidFill>
                <a:schemeClr val="lt1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600" name="Google Shape;600;p27"/>
          <p:cNvSpPr txBox="1"/>
          <p:nvPr/>
        </p:nvSpPr>
        <p:spPr>
          <a:xfrm rot="1999303">
            <a:off x="1509994" y="2757944"/>
            <a:ext cx="776569" cy="3693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800" b="1">
                <a:solidFill>
                  <a:schemeClr val="lt1"/>
                </a:solidFill>
                <a:latin typeface="배달의민족 한나체 Air"/>
                <a:ea typeface="배달의민족 한나체 Air"/>
                <a:cs typeface="맑은 고딕"/>
                <a:sym typeface="맑은 고딕"/>
              </a:rPr>
              <a:t>ZZZ</a:t>
            </a:r>
            <a:endParaRPr sz="1800" b="1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601" name="Google Shape;601;p27"/>
          <p:cNvSpPr txBox="1">
            <a:spLocks noGrp="1"/>
          </p:cNvSpPr>
          <p:nvPr>
            <p:ph type="title" idx="4294967295"/>
          </p:nvPr>
        </p:nvSpPr>
        <p:spPr>
          <a:xfrm>
            <a:off x="3454400" y="201612"/>
            <a:ext cx="8293200" cy="6510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>
                <a:solidFill>
                  <a:srgbClr val="262626"/>
                </a:solidFill>
                <a:latin typeface="배달의민족 한나체 Pro"/>
                <a:ea typeface="배달의민족 한나체 Pro"/>
              </a:rPr>
              <a:t>타깃 분석</a:t>
            </a:r>
            <a:endParaRPr>
              <a:solidFill>
                <a:srgbClr val="262626"/>
              </a:solidFill>
              <a:latin typeface="배달의민족 한나체 Pr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28"/>
          <p:cNvSpPr/>
          <p:nvPr/>
        </p:nvSpPr>
        <p:spPr>
          <a:xfrm>
            <a:off x="328825" y="1483550"/>
            <a:ext cx="11574300" cy="5248800"/>
          </a:xfrm>
          <a:prstGeom prst="rect">
            <a:avLst/>
          </a:prstGeom>
          <a:solidFill>
            <a:srgbClr val="BFC6D9"/>
          </a:solidFill>
          <a:ln>
            <a:noFill/>
          </a:ln>
        </p:spPr>
        <p:txBody>
          <a:bodyPr wrap="square" lIns="91424" tIns="45700" rIns="91424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 sz="1800">
              <a:solidFill>
                <a:schemeClr val="lt1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607" name="Google Shape;607;p28"/>
          <p:cNvSpPr txBox="1">
            <a:spLocks noGrp="1"/>
          </p:cNvSpPr>
          <p:nvPr>
            <p:ph type="title" idx="4294967295"/>
          </p:nvPr>
        </p:nvSpPr>
        <p:spPr>
          <a:xfrm>
            <a:off x="3454400" y="201612"/>
            <a:ext cx="8293100" cy="650875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맑은 고딕"/>
              <a:buNone/>
              <a:defRPr/>
            </a:pPr>
            <a:r>
              <a:rPr lang="en-US">
                <a:solidFill>
                  <a:srgbClr val="262626"/>
                </a:solidFill>
                <a:latin typeface="배달의민족 한나체 Pro"/>
                <a:ea typeface="배달의민족 한나체 Pro"/>
              </a:rPr>
              <a:t>콘텐츠 내용</a:t>
            </a:r>
            <a:endParaRPr>
              <a:solidFill>
                <a:srgbClr val="262626"/>
              </a:solidFill>
              <a:latin typeface="배달의민족 한나체 Pro"/>
            </a:endParaRPr>
          </a:p>
        </p:txBody>
      </p:sp>
      <p:sp>
        <p:nvSpPr>
          <p:cNvPr id="608" name="Google Shape;608;p28"/>
          <p:cNvSpPr txBox="1"/>
          <p:nvPr/>
        </p:nvSpPr>
        <p:spPr>
          <a:xfrm>
            <a:off x="1276728" y="1805813"/>
            <a:ext cx="1930500" cy="459212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100">
                <a:solidFill>
                  <a:srgbClr val="404040"/>
                </a:solidFill>
                <a:latin typeface="배달의민족 한나체 Pro"/>
                <a:ea typeface="배달의민족 한나체 Pro"/>
              </a:rPr>
              <a:t>참여방식</a:t>
            </a:r>
            <a:endParaRPr sz="1300">
              <a:solidFill>
                <a:srgbClr val="404040"/>
              </a:solidFill>
              <a:latin typeface="배달의민족 한나체 Pro"/>
              <a:cs typeface="맑은 고딕"/>
              <a:sym typeface="맑은 고딕"/>
            </a:endParaRPr>
          </a:p>
        </p:txBody>
      </p:sp>
      <p:sp>
        <p:nvSpPr>
          <p:cNvPr id="609" name="Google Shape;609;p28"/>
          <p:cNvSpPr txBox="1"/>
          <p:nvPr/>
        </p:nvSpPr>
        <p:spPr>
          <a:xfrm>
            <a:off x="1291000" y="4346382"/>
            <a:ext cx="1536600" cy="461818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100">
                <a:solidFill>
                  <a:srgbClr val="404040"/>
                </a:solidFill>
                <a:latin typeface="배달의민족 한나체 Pro"/>
                <a:ea typeface="배달의민족 한나체 Pro"/>
              </a:rPr>
              <a:t>보상내용</a:t>
            </a:r>
            <a:endParaRPr sz="2100">
              <a:solidFill>
                <a:srgbClr val="404040"/>
              </a:solidFill>
              <a:latin typeface="배달의민족 한나체 Pro"/>
              <a:cs typeface="맑은 고딕"/>
              <a:sym typeface="맑은 고딕"/>
            </a:endParaRPr>
          </a:p>
        </p:txBody>
      </p:sp>
      <p:sp>
        <p:nvSpPr>
          <p:cNvPr id="610" name="Google Shape;610;p28"/>
          <p:cNvSpPr/>
          <p:nvPr/>
        </p:nvSpPr>
        <p:spPr>
          <a:xfrm>
            <a:off x="1333875" y="2238100"/>
            <a:ext cx="2596800" cy="1065000"/>
          </a:xfrm>
          <a:prstGeom prst="rect">
            <a:avLst/>
          </a:prstGeom>
          <a:solidFill>
            <a:srgbClr val="F0F8FF">
              <a:alpha val="3725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611" name="Google Shape;611;p28"/>
          <p:cNvSpPr txBox="1"/>
          <p:nvPr/>
        </p:nvSpPr>
        <p:spPr>
          <a:xfrm>
            <a:off x="7662916" y="2829238"/>
            <a:ext cx="4609800" cy="415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endParaRPr sz="2100" b="1">
              <a:solidFill>
                <a:srgbClr val="3F3F3F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612" name="Google Shape;612;p28"/>
          <p:cNvSpPr txBox="1"/>
          <p:nvPr/>
        </p:nvSpPr>
        <p:spPr>
          <a:xfrm>
            <a:off x="1453563" y="2354725"/>
            <a:ext cx="3659100" cy="1139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073763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터치스크린에 선택지 선택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073763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-&gt; 전화번호 입력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solidFill>
                <a:srgbClr val="073763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613" name="Google Shape;613;p28"/>
          <p:cNvSpPr/>
          <p:nvPr/>
        </p:nvSpPr>
        <p:spPr>
          <a:xfrm>
            <a:off x="1362450" y="4766963"/>
            <a:ext cx="3573000" cy="1320300"/>
          </a:xfrm>
          <a:prstGeom prst="rect">
            <a:avLst/>
          </a:prstGeom>
          <a:solidFill>
            <a:srgbClr val="F0F8FF">
              <a:alpha val="3725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614" name="Google Shape;614;p28"/>
          <p:cNvSpPr txBox="1"/>
          <p:nvPr/>
        </p:nvSpPr>
        <p:spPr>
          <a:xfrm>
            <a:off x="1482138" y="4839025"/>
            <a:ext cx="3838800" cy="1750349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073763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기프티콘 선정과 금액 산정 방법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073763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전체 선택지에서 임의로 선택된 항목을 </a:t>
            </a: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073763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선택한 참여자에게 지급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solidFill>
                <a:srgbClr val="073763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solidFill>
                <a:srgbClr val="073763"/>
              </a:solidFill>
              <a:latin typeface="배달의민족 한나체 Air"/>
              <a:ea typeface="배달의민족 한나체 Air"/>
              <a:cs typeface="맑은 고딕"/>
              <a:sym typeface="맑은 고딕"/>
            </a:endParaRPr>
          </a:p>
        </p:txBody>
      </p:sp>
      <p:sp>
        <p:nvSpPr>
          <p:cNvPr id="615" name="Google Shape;615;p28"/>
          <p:cNvSpPr/>
          <p:nvPr/>
        </p:nvSpPr>
        <p:spPr>
          <a:xfrm>
            <a:off x="7820188" y="3288813"/>
            <a:ext cx="3484800" cy="1139100"/>
          </a:xfrm>
          <a:prstGeom prst="rect">
            <a:avLst/>
          </a:prstGeom>
          <a:solidFill>
            <a:srgbClr val="F0F8FF">
              <a:alpha val="37250"/>
            </a:srgbClr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616" name="Google Shape;616;p28"/>
          <p:cNvSpPr txBox="1"/>
          <p:nvPr/>
        </p:nvSpPr>
        <p:spPr>
          <a:xfrm>
            <a:off x="7932138" y="3453963"/>
            <a:ext cx="3886800" cy="80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073763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이벤트 참여와 당첨자 선정에 있어서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1700">
                <a:solidFill>
                  <a:srgbClr val="073763"/>
                </a:solidFill>
                <a:latin typeface="배달의민족 한나체 Air"/>
                <a:ea typeface="배달의민족 한나체 Air"/>
                <a:cs typeface="Do Hyeon"/>
                <a:sym typeface="Do Hyeon"/>
              </a:rPr>
              <a:t>참고해야 할 점과 주의해야 할 점</a:t>
            </a:r>
            <a:endParaRPr sz="1700">
              <a:solidFill>
                <a:srgbClr val="073763"/>
              </a:solidFill>
              <a:latin typeface="배달의민족 한나체 Air"/>
              <a:ea typeface="배달의민족 한나체 Air"/>
              <a:cs typeface="Do Hyeon"/>
              <a:sym typeface="Do Hyeon"/>
            </a:endParaRPr>
          </a:p>
        </p:txBody>
      </p:sp>
      <p:sp>
        <p:nvSpPr>
          <p:cNvPr id="617" name="Google Shape;617;p28"/>
          <p:cNvSpPr/>
          <p:nvPr/>
        </p:nvSpPr>
        <p:spPr>
          <a:xfrm rot="8303379">
            <a:off x="5080660" y="2676491"/>
            <a:ext cx="2030686" cy="1981158"/>
          </a:xfrm>
          <a:prstGeom prst="pie">
            <a:avLst>
              <a:gd name="adj1" fmla="val 0"/>
              <a:gd name="adj2" fmla="val 7023380"/>
            </a:avLst>
          </a:prstGeom>
          <a:solidFill>
            <a:srgbClr val="B4A7D6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618" name="Google Shape;618;p28"/>
          <p:cNvSpPr/>
          <p:nvPr/>
        </p:nvSpPr>
        <p:spPr>
          <a:xfrm rot="3677293">
            <a:off x="5138346" y="2759166"/>
            <a:ext cx="2030791" cy="1981254"/>
          </a:xfrm>
          <a:prstGeom prst="pie">
            <a:avLst>
              <a:gd name="adj1" fmla="val 0"/>
              <a:gd name="adj2" fmla="val 4564618"/>
            </a:avLst>
          </a:prstGeom>
          <a:solidFill>
            <a:srgbClr val="DD7E6B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619" name="Google Shape;619;p28"/>
          <p:cNvSpPr/>
          <p:nvPr/>
        </p:nvSpPr>
        <p:spPr>
          <a:xfrm rot="13500000">
            <a:off x="5158877" y="2636538"/>
            <a:ext cx="2111562" cy="2061075"/>
          </a:xfrm>
          <a:prstGeom prst="pie">
            <a:avLst>
              <a:gd name="adj1" fmla="val 1771977"/>
              <a:gd name="adj2" fmla="val 11787616"/>
            </a:avLst>
          </a:prstGeom>
          <a:solidFill>
            <a:srgbClr val="FFE599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620" name="Google Shape;620;p28"/>
          <p:cNvSpPr/>
          <p:nvPr/>
        </p:nvSpPr>
        <p:spPr>
          <a:xfrm>
            <a:off x="4775875" y="-351350"/>
            <a:ext cx="39000" cy="8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>
                <a:latin typeface="배달의민족 한나체 Air"/>
                <a:ea typeface="배달의민족 한나체 Air"/>
              </a:defRPr>
            </a:pPr>
            <a:endParaRPr>
              <a:latin typeface="배달의민족 한나체 Air"/>
              <a:ea typeface="배달의민족 한나체 Air"/>
            </a:endParaRPr>
          </a:p>
        </p:txBody>
      </p:sp>
      <p:sp>
        <p:nvSpPr>
          <p:cNvPr id="621" name="Google Shape;621;p28"/>
          <p:cNvSpPr txBox="1"/>
          <p:nvPr/>
        </p:nvSpPr>
        <p:spPr>
          <a:xfrm>
            <a:off x="7777313" y="2829257"/>
            <a:ext cx="1536600" cy="454943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  <a:defRPr>
                <a:latin typeface="배달의민족 한나체 Air"/>
                <a:ea typeface="배달의민족 한나체 Air"/>
              </a:defRPr>
            </a:pPr>
            <a:r>
              <a:rPr lang="en-US" sz="2100">
                <a:solidFill>
                  <a:srgbClr val="404040"/>
                </a:solidFill>
                <a:latin typeface="배달의민족 한나체 Pro"/>
                <a:ea typeface="배달의민족 한나체 Pro"/>
              </a:rPr>
              <a:t>기타</a:t>
            </a:r>
            <a:endParaRPr sz="2100">
              <a:solidFill>
                <a:srgbClr val="404040"/>
              </a:solidFill>
              <a:latin typeface="배달의민족 한나체 Pro"/>
              <a:cs typeface="맑은 고딕"/>
              <a:sym typeface="맑은 고딕"/>
            </a:endParaRPr>
          </a:p>
        </p:txBody>
      </p:sp>
      <p:cxnSp>
        <p:nvCxnSpPr>
          <p:cNvPr id="622" name="연결선: 꺾임 621"/>
          <p:cNvCxnSpPr/>
          <p:nvPr/>
        </p:nvCxnSpPr>
        <p:spPr>
          <a:xfrm>
            <a:off x="2495693" y="4577291"/>
            <a:ext cx="3305317" cy="0"/>
          </a:xfrm>
          <a:prstGeom prst="bentConnector3">
            <a:avLst>
              <a:gd name="adj1" fmla="val 50000"/>
            </a:avLst>
          </a:prstGeom>
          <a:ln w="12700">
            <a:solidFill>
              <a:srgbClr val="DD7E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3" name="연결선: 꺾임 622"/>
          <p:cNvCxnSpPr>
            <a:endCxn id="617" idx="1"/>
          </p:cNvCxnSpPr>
          <p:nvPr/>
        </p:nvCxnSpPr>
        <p:spPr>
          <a:xfrm>
            <a:off x="2495693" y="2035419"/>
            <a:ext cx="2942505" cy="891016"/>
          </a:xfrm>
          <a:prstGeom prst="bentConnector2">
            <a:avLst/>
          </a:prstGeom>
          <a:ln w="12700">
            <a:solidFill>
              <a:srgbClr val="B4A7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4" name="연결선: 꺾임 623"/>
          <p:cNvCxnSpPr>
            <a:stCxn id="621" idx="1"/>
          </p:cNvCxnSpPr>
          <p:nvPr/>
        </p:nvCxnSpPr>
        <p:spPr>
          <a:xfrm rot="10800000" flipV="1">
            <a:off x="6831701" y="3056728"/>
            <a:ext cx="945612" cy="1588"/>
          </a:xfrm>
          <a:prstGeom prst="bentConnector3">
            <a:avLst>
              <a:gd name="adj1" fmla="val 50000"/>
            </a:avLst>
          </a:prstGeom>
          <a:ln w="12700">
            <a:solidFill>
              <a:srgbClr val="FFE5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83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865</Words>
  <Application>Microsoft Office PowerPoint</Application>
  <PresentationFormat>와이드스크린</PresentationFormat>
  <Paragraphs>162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Impact</vt:lpstr>
      <vt:lpstr>배달의민족 한나체 Pro</vt:lpstr>
      <vt:lpstr>배달의민족 한나체 Air</vt:lpstr>
      <vt:lpstr>맑은 고딕</vt:lpstr>
      <vt:lpstr>Arial</vt:lpstr>
      <vt:lpstr>맑은 고딕</vt:lpstr>
      <vt:lpstr>Office 테마</vt:lpstr>
      <vt:lpstr>PowerPoint 프레젠테이션</vt:lpstr>
      <vt:lpstr>PowerPoint 프레젠테이션</vt:lpstr>
      <vt:lpstr>시장분석</vt:lpstr>
      <vt:lpstr>시장분석</vt:lpstr>
      <vt:lpstr>시장분석</vt:lpstr>
      <vt:lpstr>시장분석</vt:lpstr>
      <vt:lpstr>타깃 분석</vt:lpstr>
      <vt:lpstr>타깃 분석</vt:lpstr>
      <vt:lpstr>콘텐츠 내용</vt:lpstr>
      <vt:lpstr>콘텐츠 내용</vt:lpstr>
      <vt:lpstr>콘텐츠 내용</vt:lpstr>
      <vt:lpstr>콘텐츠 내용 </vt:lpstr>
      <vt:lpstr>콘텐츠 내용</vt:lpstr>
      <vt:lpstr>콘텐츠 내용</vt:lpstr>
      <vt:lpstr>콘텐츠 내용</vt:lpstr>
      <vt:lpstr>기대효과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lenovo</dc:creator>
  <cp:lastModifiedBy>tkdals4017@gmail.com</cp:lastModifiedBy>
  <cp:revision>21</cp:revision>
  <dcterms:modified xsi:type="dcterms:W3CDTF">2022-08-03T07:35:27Z</dcterms:modified>
  <cp:version/>
</cp:coreProperties>
</file>